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5.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7.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9.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11.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2.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13.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14.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15.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16.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17.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18.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19.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20.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21.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22.xml" ContentType="application/vnd.openxmlformats-officedocument.presentationml.notesSlide+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notesSlides/notesSlide23.xml" ContentType="application/vnd.openxmlformats-officedocument.presentationml.notesSlide+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24.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314" r:id="rId3"/>
    <p:sldId id="281" r:id="rId4"/>
    <p:sldId id="277" r:id="rId5"/>
    <p:sldId id="272" r:id="rId6"/>
    <p:sldId id="266" r:id="rId7"/>
    <p:sldId id="263" r:id="rId8"/>
    <p:sldId id="267" r:id="rId9"/>
    <p:sldId id="2335" r:id="rId10"/>
    <p:sldId id="274" r:id="rId11"/>
    <p:sldId id="276" r:id="rId12"/>
    <p:sldId id="325" r:id="rId13"/>
    <p:sldId id="261" r:id="rId14"/>
    <p:sldId id="367" r:id="rId15"/>
    <p:sldId id="2336" r:id="rId16"/>
    <p:sldId id="371" r:id="rId17"/>
    <p:sldId id="372" r:id="rId18"/>
    <p:sldId id="373" r:id="rId19"/>
    <p:sldId id="375" r:id="rId20"/>
    <p:sldId id="376" r:id="rId21"/>
    <p:sldId id="2337" r:id="rId22"/>
    <p:sldId id="377" r:id="rId23"/>
    <p:sldId id="269" r:id="rId24"/>
    <p:sldId id="297" r:id="rId25"/>
    <p:sldId id="2341" r:id="rId26"/>
    <p:sldId id="234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805"/>
    <a:srgbClr val="D5353A"/>
    <a:srgbClr val="D435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3593" autoAdjust="0"/>
  </p:normalViewPr>
  <p:slideViewPr>
    <p:cSldViewPr snapToGrid="0">
      <p:cViewPr varScale="1">
        <p:scale>
          <a:sx n="58" d="100"/>
          <a:sy n="58" d="100"/>
        </p:scale>
        <p:origin x="906" y="6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tx1">
                  <a:lumMod val="75000"/>
                  <a:lumOff val="25000"/>
                </a:schemeClr>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20E4-4754-86CC-213170412062}"/>
            </c:ext>
          </c:extLst>
        </c:ser>
        <c:ser>
          <c:idx val="1"/>
          <c:order val="1"/>
          <c:tx>
            <c:strRef>
              <c:f>Sheet1!$C$1</c:f>
              <c:strCache>
                <c:ptCount val="1"/>
                <c:pt idx="0">
                  <c:v>系列 2</c:v>
                </c:pt>
              </c:strCache>
            </c:strRef>
          </c:tx>
          <c:spPr>
            <a:ln w="28575" cap="rnd">
              <a:solidFill>
                <a:srgbClr val="D5353A"/>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20E4-4754-86CC-213170412062}"/>
            </c:ext>
          </c:extLst>
        </c:ser>
        <c:ser>
          <c:idx val="2"/>
          <c:order val="2"/>
          <c:tx>
            <c:strRef>
              <c:f>Sheet1!$D$1</c:f>
              <c:strCache>
                <c:ptCount val="1"/>
                <c:pt idx="0">
                  <c:v>系列 3</c:v>
                </c:pt>
              </c:strCache>
            </c:strRef>
          </c:tx>
          <c:spPr>
            <a:ln w="28575" cap="rnd">
              <a:solidFill>
                <a:srgbClr val="D5353A"/>
              </a:solidFill>
              <a:round/>
            </a:ln>
            <a:effectLst/>
          </c:spPr>
          <c:marker>
            <c:symbol val="circle"/>
            <c:size val="5"/>
            <c:spPr>
              <a:solidFill>
                <a:schemeClr val="tx1">
                  <a:lumMod val="50000"/>
                  <a:lumOff val="50000"/>
                </a:schemeClr>
              </a:solidFill>
              <a:ln w="9525">
                <a:solidFill>
                  <a:schemeClr val="tx1">
                    <a:lumMod val="50000"/>
                    <a:lumOff val="50000"/>
                  </a:schemeClr>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20E4-4754-86CC-213170412062}"/>
            </c:ext>
          </c:extLst>
        </c:ser>
        <c:dLbls>
          <c:showLegendKey val="0"/>
          <c:showVal val="0"/>
          <c:showCatName val="0"/>
          <c:showSerName val="0"/>
          <c:showPercent val="0"/>
          <c:showBubbleSize val="0"/>
        </c:dLbls>
        <c:marker val="1"/>
        <c:smooth val="0"/>
        <c:axId val="-1403445760"/>
        <c:axId val="-1403451744"/>
      </c:lineChart>
      <c:catAx>
        <c:axId val="-140344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defRPr>
            </a:pPr>
            <a:endParaRPr lang="zh-CN"/>
          </a:p>
        </c:txPr>
        <c:crossAx val="-1403451744"/>
        <c:crosses val="autoZero"/>
        <c:auto val="1"/>
        <c:lblAlgn val="ctr"/>
        <c:lblOffset val="100"/>
        <c:noMultiLvlLbl val="0"/>
      </c:catAx>
      <c:valAx>
        <c:axId val="-140345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defRPr>
            </a:pPr>
            <a:endParaRPr lang="zh-CN"/>
          </a:p>
        </c:txPr>
        <c:crossAx val="-1403445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defRPr>
          </a:pPr>
          <a:endParaRPr lang="zh-CN"/>
        </a:p>
      </c:txPr>
    </c:legend>
    <c:plotVisOnly val="1"/>
    <c:dispBlanksAs val="gap"/>
    <c:showDLblsOverMax val="0"/>
  </c:chart>
  <c:spPr>
    <a:noFill/>
    <a:ln>
      <a:noFill/>
    </a:ln>
    <a:effectLst/>
  </c:spPr>
  <c:txPr>
    <a:bodyPr/>
    <a:lstStyle/>
    <a:p>
      <a:pPr>
        <a:defRPr lang="zh-CN">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8429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defRPr>
            </a:lvl1pPr>
          </a:lstStyle>
          <a:p>
            <a:fld id="{B7A509C9-4980-42D3-A282-CD4BCD52DCFB}" type="datetimeFigureOut">
              <a:rPr lang="zh-CN" altLang="en-US" smtClean="0"/>
              <a:t>2019/8/15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defRPr>
            </a:lvl1pPr>
          </a:lstStyle>
          <a:p>
            <a:fld id="{D52F7B60-4700-41D4-88F5-27D8A74832DF}" type="slidenum">
              <a:rPr lang="zh-CN" altLang="en-US" smtClean="0"/>
              <a:t>‹#›</a:t>
            </a:fld>
            <a:endParaRPr lang="zh-CN" altLang="en-US"/>
          </a:p>
        </p:txBody>
      </p:sp>
    </p:spTree>
    <p:extLst>
      <p:ext uri="{BB962C8B-B14F-4D97-AF65-F5344CB8AC3E}">
        <p14:creationId xmlns:p14="http://schemas.microsoft.com/office/powerpoint/2010/main" val="35788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t>2</a:t>
            </a:fld>
            <a:endParaRPr lang="zh-CN" altLang="en-US"/>
          </a:p>
        </p:txBody>
      </p:sp>
    </p:spTree>
    <p:extLst>
      <p:ext uri="{BB962C8B-B14F-4D97-AF65-F5344CB8AC3E}">
        <p14:creationId xmlns:p14="http://schemas.microsoft.com/office/powerpoint/2010/main" val="18275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405932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99540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326078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45325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3741896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302087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412486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368556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92571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695392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510508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922221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extLst>
      <p:ext uri="{BB962C8B-B14F-4D97-AF65-F5344CB8AC3E}">
        <p14:creationId xmlns:p14="http://schemas.microsoft.com/office/powerpoint/2010/main" val="258087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D204804-D040-46B4-96AD-AB83D2AEBBC9}" type="slidenum">
              <a:rPr lang="zh-CN" altLang="en-US" smtClean="0"/>
              <a:t>23</a:t>
            </a:fld>
            <a:endParaRPr lang="zh-CN" altLang="en-US"/>
          </a:p>
        </p:txBody>
      </p:sp>
    </p:spTree>
    <p:extLst>
      <p:ext uri="{BB962C8B-B14F-4D97-AF65-F5344CB8AC3E}">
        <p14:creationId xmlns:p14="http://schemas.microsoft.com/office/powerpoint/2010/main" val="390600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290A1D9-F964-4C14-A47C-8B5D0B307D8A}" type="slidenum">
              <a:rPr lang="zh-CN" altLang="en-US" smtClean="0"/>
              <a:t>24</a:t>
            </a:fld>
            <a:endParaRPr lang="zh-CN" altLang="en-US"/>
          </a:p>
        </p:txBody>
      </p:sp>
    </p:spTree>
    <p:extLst>
      <p:ext uri="{BB962C8B-B14F-4D97-AF65-F5344CB8AC3E}">
        <p14:creationId xmlns:p14="http://schemas.microsoft.com/office/powerpoint/2010/main" val="316357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789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71A1995-9662-40D4-ADF3-C39C9D1386BB}" type="slidenum">
              <a:rPr lang="zh-CN" altLang="en-US" smtClean="0"/>
              <a:t>25</a:t>
            </a:fld>
            <a:endParaRPr lang="zh-CN" altLang="en-US"/>
          </a:p>
        </p:txBody>
      </p:sp>
    </p:spTree>
    <p:extLst>
      <p:ext uri="{BB962C8B-B14F-4D97-AF65-F5344CB8AC3E}">
        <p14:creationId xmlns:p14="http://schemas.microsoft.com/office/powerpoint/2010/main" val="277939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95211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14400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8324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30939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9542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84551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4391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315EA3-A4FF-4B71-B4BA-31FAE27A632E}" type="datetimeFigureOut">
              <a:rPr lang="zh-CN" altLang="en-US" smtClean="0"/>
              <a:t>2019/8/15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174615-B2E8-4248-8F7F-F598C5FFA7E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1D315EA3-A4FF-4B71-B4BA-31FAE27A632E}" type="datetimeFigureOut">
              <a:rPr lang="zh-CN" altLang="en-US" smtClean="0"/>
              <a:t>2019/8/15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Light" panose="020B0300000000000000" pitchFamily="34" charset="-122"/>
                <a:ea typeface="思源黑体 CN Light" panose="020B0300000000000000" pitchFamily="34" charset="-122"/>
              </a:defRPr>
            </a:lvl1pPr>
          </a:lstStyle>
          <a:p>
            <a:fld id="{B0174615-B2E8-4248-8F7F-F598C5FFA7E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Light" panose="020B0300000000000000" pitchFamily="34" charset="-122"/>
          <a:ea typeface="思源黑体 CN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Light" panose="020B0300000000000000" pitchFamily="34" charset="-122"/>
          <a:ea typeface="思源黑体 CN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Light" panose="020B0300000000000000" pitchFamily="34" charset="-122"/>
          <a:ea typeface="思源黑体 CN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jfif"/><Relationship Id="rId2" Type="http://schemas.openxmlformats.org/officeDocument/2006/relationships/tags" Target="../tags/tag2.xml"/><Relationship Id="rId16"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tags" Target="../tags/tag200.xml"/><Relationship Id="rId26" Type="http://schemas.openxmlformats.org/officeDocument/2006/relationships/slideLayout" Target="../slideLayouts/slideLayout7.xml"/><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5" Type="http://schemas.openxmlformats.org/officeDocument/2006/relationships/tags" Target="../tags/tag207.xml"/><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29" Type="http://schemas.openxmlformats.org/officeDocument/2006/relationships/image" Target="../media/image4.pn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tags" Target="../tags/tag206.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tags" Target="../tags/tag205.xml"/><Relationship Id="rId28" Type="http://schemas.openxmlformats.org/officeDocument/2006/relationships/image" Target="../media/image3.png"/><Relationship Id="rId10" Type="http://schemas.openxmlformats.org/officeDocument/2006/relationships/tags" Target="../tags/tag192.xml"/><Relationship Id="rId19" Type="http://schemas.openxmlformats.org/officeDocument/2006/relationships/tags" Target="../tags/tag201.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 Id="rId27"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chart" Target="../charts/chart1.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notesSlide" Target="../notesSlides/notesSlide10.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slideLayout" Target="../slideLayouts/slideLayout7.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10" Type="http://schemas.openxmlformats.org/officeDocument/2006/relationships/tags" Target="../tags/tag217.xml"/><Relationship Id="rId19" Type="http://schemas.openxmlformats.org/officeDocument/2006/relationships/tags" Target="../tags/tag226.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tags" Target="../tags/tag248.xml"/><Relationship Id="rId26" Type="http://schemas.openxmlformats.org/officeDocument/2006/relationships/tags" Target="../tags/tag256.xml"/><Relationship Id="rId3" Type="http://schemas.openxmlformats.org/officeDocument/2006/relationships/tags" Target="../tags/tag233.xml"/><Relationship Id="rId21" Type="http://schemas.openxmlformats.org/officeDocument/2006/relationships/tags" Target="../tags/tag251.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tags" Target="../tags/tag250.xml"/><Relationship Id="rId29" Type="http://schemas.openxmlformats.org/officeDocument/2006/relationships/notesSlide" Target="../notesSlides/notesSlide11.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tags" Target="../tags/tag254.xml"/><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slideLayout" Target="../slideLayouts/slideLayout7.xml"/><Relationship Id="rId10" Type="http://schemas.openxmlformats.org/officeDocument/2006/relationships/tags" Target="../tags/tag240.xml"/><Relationship Id="rId19" Type="http://schemas.openxmlformats.org/officeDocument/2006/relationships/tags" Target="../tags/tag249.xml"/><Relationship Id="rId31" Type="http://schemas.openxmlformats.org/officeDocument/2006/relationships/image" Target="../media/image4.png"/><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tags" Target="../tags/tag257.xml"/><Relationship Id="rId30"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tags" Target="../tags/tag270.xml"/><Relationship Id="rId18" Type="http://schemas.openxmlformats.org/officeDocument/2006/relationships/tags" Target="../tags/tag275.xml"/><Relationship Id="rId26" Type="http://schemas.openxmlformats.org/officeDocument/2006/relationships/tags" Target="../tags/tag283.xml"/><Relationship Id="rId3" Type="http://schemas.openxmlformats.org/officeDocument/2006/relationships/tags" Target="../tags/tag260.xml"/><Relationship Id="rId21" Type="http://schemas.openxmlformats.org/officeDocument/2006/relationships/tags" Target="../tags/tag278.xml"/><Relationship Id="rId34" Type="http://schemas.openxmlformats.org/officeDocument/2006/relationships/tags" Target="../tags/tag291.xml"/><Relationship Id="rId7" Type="http://schemas.openxmlformats.org/officeDocument/2006/relationships/tags" Target="../tags/tag264.xml"/><Relationship Id="rId12" Type="http://schemas.openxmlformats.org/officeDocument/2006/relationships/tags" Target="../tags/tag269.xml"/><Relationship Id="rId17" Type="http://schemas.openxmlformats.org/officeDocument/2006/relationships/tags" Target="../tags/tag274.xml"/><Relationship Id="rId25" Type="http://schemas.openxmlformats.org/officeDocument/2006/relationships/tags" Target="../tags/tag282.xml"/><Relationship Id="rId33" Type="http://schemas.openxmlformats.org/officeDocument/2006/relationships/tags" Target="../tags/tag290.xml"/><Relationship Id="rId2" Type="http://schemas.openxmlformats.org/officeDocument/2006/relationships/tags" Target="../tags/tag259.xml"/><Relationship Id="rId16" Type="http://schemas.openxmlformats.org/officeDocument/2006/relationships/tags" Target="../tags/tag273.xml"/><Relationship Id="rId20" Type="http://schemas.openxmlformats.org/officeDocument/2006/relationships/tags" Target="../tags/tag277.xml"/><Relationship Id="rId29" Type="http://schemas.openxmlformats.org/officeDocument/2006/relationships/tags" Target="../tags/tag286.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24" Type="http://schemas.openxmlformats.org/officeDocument/2006/relationships/tags" Target="../tags/tag281.xml"/><Relationship Id="rId32" Type="http://schemas.openxmlformats.org/officeDocument/2006/relationships/tags" Target="../tags/tag289.xml"/><Relationship Id="rId37" Type="http://schemas.openxmlformats.org/officeDocument/2006/relationships/image" Target="../media/image4.png"/><Relationship Id="rId5" Type="http://schemas.openxmlformats.org/officeDocument/2006/relationships/tags" Target="../tags/tag262.xml"/><Relationship Id="rId15" Type="http://schemas.openxmlformats.org/officeDocument/2006/relationships/tags" Target="../tags/tag272.xml"/><Relationship Id="rId23" Type="http://schemas.openxmlformats.org/officeDocument/2006/relationships/tags" Target="../tags/tag280.xml"/><Relationship Id="rId28" Type="http://schemas.openxmlformats.org/officeDocument/2006/relationships/tags" Target="../tags/tag285.xml"/><Relationship Id="rId36" Type="http://schemas.openxmlformats.org/officeDocument/2006/relationships/notesSlide" Target="../notesSlides/notesSlide12.xml"/><Relationship Id="rId10" Type="http://schemas.openxmlformats.org/officeDocument/2006/relationships/tags" Target="../tags/tag267.xml"/><Relationship Id="rId19" Type="http://schemas.openxmlformats.org/officeDocument/2006/relationships/tags" Target="../tags/tag276.xml"/><Relationship Id="rId31" Type="http://schemas.openxmlformats.org/officeDocument/2006/relationships/tags" Target="../tags/tag288.xml"/><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 Id="rId22" Type="http://schemas.openxmlformats.org/officeDocument/2006/relationships/tags" Target="../tags/tag279.xml"/><Relationship Id="rId27" Type="http://schemas.openxmlformats.org/officeDocument/2006/relationships/tags" Target="../tags/tag284.xml"/><Relationship Id="rId30" Type="http://schemas.openxmlformats.org/officeDocument/2006/relationships/tags" Target="../tags/tag287.xml"/><Relationship Id="rId35"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tags" Target="../tags/tag304.xml"/><Relationship Id="rId18" Type="http://schemas.openxmlformats.org/officeDocument/2006/relationships/slideLayout" Target="../slideLayouts/slideLayout13.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 Type="http://schemas.openxmlformats.org/officeDocument/2006/relationships/tags" Target="../tags/tag293.xml"/><Relationship Id="rId16" Type="http://schemas.openxmlformats.org/officeDocument/2006/relationships/tags" Target="../tags/tag307.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5" Type="http://schemas.openxmlformats.org/officeDocument/2006/relationships/tags" Target="../tags/tag296.xml"/><Relationship Id="rId15" Type="http://schemas.openxmlformats.org/officeDocument/2006/relationships/tags" Target="../tags/tag306.xml"/><Relationship Id="rId10" Type="http://schemas.openxmlformats.org/officeDocument/2006/relationships/tags" Target="../tags/tag301.xml"/><Relationship Id="rId19" Type="http://schemas.openxmlformats.org/officeDocument/2006/relationships/notesSlide" Target="../notesSlides/notesSlide13.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s>
</file>

<file path=ppt/slides/_rels/slide15.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18" Type="http://schemas.openxmlformats.org/officeDocument/2006/relationships/slideLayout" Target="../slideLayouts/slideLayout12.xml"/><Relationship Id="rId3" Type="http://schemas.openxmlformats.org/officeDocument/2006/relationships/tags" Target="../tags/tag311.xml"/><Relationship Id="rId7" Type="http://schemas.openxmlformats.org/officeDocument/2006/relationships/tags" Target="../tags/tag315.xml"/><Relationship Id="rId12" Type="http://schemas.openxmlformats.org/officeDocument/2006/relationships/tags" Target="../tags/tag320.xml"/><Relationship Id="rId17" Type="http://schemas.openxmlformats.org/officeDocument/2006/relationships/tags" Target="../tags/tag325.xml"/><Relationship Id="rId2" Type="http://schemas.openxmlformats.org/officeDocument/2006/relationships/tags" Target="../tags/tag310.xml"/><Relationship Id="rId16" Type="http://schemas.openxmlformats.org/officeDocument/2006/relationships/tags" Target="../tags/tag324.xml"/><Relationship Id="rId20" Type="http://schemas.openxmlformats.org/officeDocument/2006/relationships/image" Target="../media/image1.jfif"/><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5" Type="http://schemas.openxmlformats.org/officeDocument/2006/relationships/tags" Target="../tags/tag313.xml"/><Relationship Id="rId15" Type="http://schemas.openxmlformats.org/officeDocument/2006/relationships/tags" Target="../tags/tag323.xml"/><Relationship Id="rId10" Type="http://schemas.openxmlformats.org/officeDocument/2006/relationships/tags" Target="../tags/tag318.xml"/><Relationship Id="rId19" Type="http://schemas.openxmlformats.org/officeDocument/2006/relationships/notesSlide" Target="../notesSlides/notesSlide14.xml"/><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s>
</file>

<file path=ppt/slides/_rels/slide16.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tags" Target="../tags/tag338.xml"/><Relationship Id="rId18" Type="http://schemas.openxmlformats.org/officeDocument/2006/relationships/tags" Target="../tags/tag343.xml"/><Relationship Id="rId3" Type="http://schemas.openxmlformats.org/officeDocument/2006/relationships/tags" Target="../tags/tag328.xml"/><Relationship Id="rId21" Type="http://schemas.openxmlformats.org/officeDocument/2006/relationships/tags" Target="../tags/tag346.xml"/><Relationship Id="rId7" Type="http://schemas.openxmlformats.org/officeDocument/2006/relationships/tags" Target="../tags/tag332.xml"/><Relationship Id="rId12" Type="http://schemas.openxmlformats.org/officeDocument/2006/relationships/tags" Target="../tags/tag337.xml"/><Relationship Id="rId17" Type="http://schemas.openxmlformats.org/officeDocument/2006/relationships/tags" Target="../tags/tag342.xml"/><Relationship Id="rId2" Type="http://schemas.openxmlformats.org/officeDocument/2006/relationships/tags" Target="../tags/tag327.xml"/><Relationship Id="rId16" Type="http://schemas.openxmlformats.org/officeDocument/2006/relationships/tags" Target="../tags/tag341.xml"/><Relationship Id="rId20" Type="http://schemas.openxmlformats.org/officeDocument/2006/relationships/tags" Target="../tags/tag345.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tags" Target="../tags/tag336.xml"/><Relationship Id="rId24" Type="http://schemas.openxmlformats.org/officeDocument/2006/relationships/image" Target="../media/image3.png"/><Relationship Id="rId5" Type="http://schemas.openxmlformats.org/officeDocument/2006/relationships/tags" Target="../tags/tag330.xml"/><Relationship Id="rId15" Type="http://schemas.openxmlformats.org/officeDocument/2006/relationships/tags" Target="../tags/tag340.xml"/><Relationship Id="rId23" Type="http://schemas.openxmlformats.org/officeDocument/2006/relationships/notesSlide" Target="../notesSlides/notesSlide15.xml"/><Relationship Id="rId10" Type="http://schemas.openxmlformats.org/officeDocument/2006/relationships/tags" Target="../tags/tag335.xml"/><Relationship Id="rId19" Type="http://schemas.openxmlformats.org/officeDocument/2006/relationships/tags" Target="../tags/tag344.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tags" Target="../tags/tag339.xml"/><Relationship Id="rId22"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3" Type="http://schemas.openxmlformats.org/officeDocument/2006/relationships/tags" Target="../tags/tag359.xml"/><Relationship Id="rId18" Type="http://schemas.openxmlformats.org/officeDocument/2006/relationships/tags" Target="../tags/tag364.xml"/><Relationship Id="rId26" Type="http://schemas.openxmlformats.org/officeDocument/2006/relationships/tags" Target="../tags/tag372.xml"/><Relationship Id="rId39" Type="http://schemas.openxmlformats.org/officeDocument/2006/relationships/tags" Target="../tags/tag385.xml"/><Relationship Id="rId21" Type="http://schemas.openxmlformats.org/officeDocument/2006/relationships/tags" Target="../tags/tag367.xml"/><Relationship Id="rId34" Type="http://schemas.openxmlformats.org/officeDocument/2006/relationships/tags" Target="../tags/tag380.xml"/><Relationship Id="rId42" Type="http://schemas.openxmlformats.org/officeDocument/2006/relationships/tags" Target="../tags/tag388.xml"/><Relationship Id="rId47" Type="http://schemas.openxmlformats.org/officeDocument/2006/relationships/tags" Target="../tags/tag393.xml"/><Relationship Id="rId50" Type="http://schemas.openxmlformats.org/officeDocument/2006/relationships/tags" Target="../tags/tag396.xml"/><Relationship Id="rId55" Type="http://schemas.openxmlformats.org/officeDocument/2006/relationships/tags" Target="../tags/tag401.xml"/><Relationship Id="rId63" Type="http://schemas.openxmlformats.org/officeDocument/2006/relationships/tags" Target="../tags/tag409.xml"/><Relationship Id="rId7" Type="http://schemas.openxmlformats.org/officeDocument/2006/relationships/tags" Target="../tags/tag353.xml"/><Relationship Id="rId2" Type="http://schemas.openxmlformats.org/officeDocument/2006/relationships/tags" Target="../tags/tag348.xml"/><Relationship Id="rId16" Type="http://schemas.openxmlformats.org/officeDocument/2006/relationships/tags" Target="../tags/tag362.xml"/><Relationship Id="rId20" Type="http://schemas.openxmlformats.org/officeDocument/2006/relationships/tags" Target="../tags/tag366.xml"/><Relationship Id="rId29" Type="http://schemas.openxmlformats.org/officeDocument/2006/relationships/tags" Target="../tags/tag375.xml"/><Relationship Id="rId41" Type="http://schemas.openxmlformats.org/officeDocument/2006/relationships/tags" Target="../tags/tag387.xml"/><Relationship Id="rId54" Type="http://schemas.openxmlformats.org/officeDocument/2006/relationships/tags" Target="../tags/tag400.xml"/><Relationship Id="rId62" Type="http://schemas.openxmlformats.org/officeDocument/2006/relationships/tags" Target="../tags/tag40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tags" Target="../tags/tag357.xml"/><Relationship Id="rId24" Type="http://schemas.openxmlformats.org/officeDocument/2006/relationships/tags" Target="../tags/tag370.xml"/><Relationship Id="rId32" Type="http://schemas.openxmlformats.org/officeDocument/2006/relationships/tags" Target="../tags/tag378.xml"/><Relationship Id="rId37" Type="http://schemas.openxmlformats.org/officeDocument/2006/relationships/tags" Target="../tags/tag383.xml"/><Relationship Id="rId40" Type="http://schemas.openxmlformats.org/officeDocument/2006/relationships/tags" Target="../tags/tag386.xml"/><Relationship Id="rId45" Type="http://schemas.openxmlformats.org/officeDocument/2006/relationships/tags" Target="../tags/tag391.xml"/><Relationship Id="rId53" Type="http://schemas.openxmlformats.org/officeDocument/2006/relationships/tags" Target="../tags/tag399.xml"/><Relationship Id="rId58" Type="http://schemas.openxmlformats.org/officeDocument/2006/relationships/tags" Target="../tags/tag404.xml"/><Relationship Id="rId5" Type="http://schemas.openxmlformats.org/officeDocument/2006/relationships/tags" Target="../tags/tag351.xml"/><Relationship Id="rId15" Type="http://schemas.openxmlformats.org/officeDocument/2006/relationships/tags" Target="../tags/tag361.xml"/><Relationship Id="rId23" Type="http://schemas.openxmlformats.org/officeDocument/2006/relationships/tags" Target="../tags/tag369.xml"/><Relationship Id="rId28" Type="http://schemas.openxmlformats.org/officeDocument/2006/relationships/tags" Target="../tags/tag374.xml"/><Relationship Id="rId36" Type="http://schemas.openxmlformats.org/officeDocument/2006/relationships/tags" Target="../tags/tag382.xml"/><Relationship Id="rId49" Type="http://schemas.openxmlformats.org/officeDocument/2006/relationships/tags" Target="../tags/tag395.xml"/><Relationship Id="rId57" Type="http://schemas.openxmlformats.org/officeDocument/2006/relationships/tags" Target="../tags/tag403.xml"/><Relationship Id="rId61" Type="http://schemas.openxmlformats.org/officeDocument/2006/relationships/tags" Target="../tags/tag407.xml"/><Relationship Id="rId10" Type="http://schemas.openxmlformats.org/officeDocument/2006/relationships/tags" Target="../tags/tag356.xml"/><Relationship Id="rId19" Type="http://schemas.openxmlformats.org/officeDocument/2006/relationships/tags" Target="../tags/tag365.xml"/><Relationship Id="rId31" Type="http://schemas.openxmlformats.org/officeDocument/2006/relationships/tags" Target="../tags/tag377.xml"/><Relationship Id="rId44" Type="http://schemas.openxmlformats.org/officeDocument/2006/relationships/tags" Target="../tags/tag390.xml"/><Relationship Id="rId52" Type="http://schemas.openxmlformats.org/officeDocument/2006/relationships/tags" Target="../tags/tag398.xml"/><Relationship Id="rId60" Type="http://schemas.openxmlformats.org/officeDocument/2006/relationships/tags" Target="../tags/tag406.xml"/><Relationship Id="rId65" Type="http://schemas.openxmlformats.org/officeDocument/2006/relationships/notesSlide" Target="../notesSlides/notesSlide16.xml"/><Relationship Id="rId4" Type="http://schemas.openxmlformats.org/officeDocument/2006/relationships/tags" Target="../tags/tag350.xml"/><Relationship Id="rId9" Type="http://schemas.openxmlformats.org/officeDocument/2006/relationships/tags" Target="../tags/tag355.xml"/><Relationship Id="rId14" Type="http://schemas.openxmlformats.org/officeDocument/2006/relationships/tags" Target="../tags/tag360.xml"/><Relationship Id="rId22" Type="http://schemas.openxmlformats.org/officeDocument/2006/relationships/tags" Target="../tags/tag368.xml"/><Relationship Id="rId27" Type="http://schemas.openxmlformats.org/officeDocument/2006/relationships/tags" Target="../tags/tag373.xml"/><Relationship Id="rId30" Type="http://schemas.openxmlformats.org/officeDocument/2006/relationships/tags" Target="../tags/tag376.xml"/><Relationship Id="rId35" Type="http://schemas.openxmlformats.org/officeDocument/2006/relationships/tags" Target="../tags/tag381.xml"/><Relationship Id="rId43" Type="http://schemas.openxmlformats.org/officeDocument/2006/relationships/tags" Target="../tags/tag389.xml"/><Relationship Id="rId48" Type="http://schemas.openxmlformats.org/officeDocument/2006/relationships/tags" Target="../tags/tag394.xml"/><Relationship Id="rId56" Type="http://schemas.openxmlformats.org/officeDocument/2006/relationships/tags" Target="../tags/tag402.xml"/><Relationship Id="rId64" Type="http://schemas.openxmlformats.org/officeDocument/2006/relationships/slideLayout" Target="../slideLayouts/slideLayout13.xml"/><Relationship Id="rId8" Type="http://schemas.openxmlformats.org/officeDocument/2006/relationships/tags" Target="../tags/tag354.xml"/><Relationship Id="rId51" Type="http://schemas.openxmlformats.org/officeDocument/2006/relationships/tags" Target="../tags/tag397.xml"/><Relationship Id="rId3" Type="http://schemas.openxmlformats.org/officeDocument/2006/relationships/tags" Target="../tags/tag349.xml"/><Relationship Id="rId12" Type="http://schemas.openxmlformats.org/officeDocument/2006/relationships/tags" Target="../tags/tag358.xml"/><Relationship Id="rId17" Type="http://schemas.openxmlformats.org/officeDocument/2006/relationships/tags" Target="../tags/tag363.xml"/><Relationship Id="rId25" Type="http://schemas.openxmlformats.org/officeDocument/2006/relationships/tags" Target="../tags/tag371.xml"/><Relationship Id="rId33" Type="http://schemas.openxmlformats.org/officeDocument/2006/relationships/tags" Target="../tags/tag379.xml"/><Relationship Id="rId38" Type="http://schemas.openxmlformats.org/officeDocument/2006/relationships/tags" Target="../tags/tag384.xml"/><Relationship Id="rId46" Type="http://schemas.openxmlformats.org/officeDocument/2006/relationships/tags" Target="../tags/tag392.xml"/><Relationship Id="rId59" Type="http://schemas.openxmlformats.org/officeDocument/2006/relationships/tags" Target="../tags/tag405.xml"/></Relationships>
</file>

<file path=ppt/slides/_rels/slide18.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tags" Target="../tags/tag422.xml"/><Relationship Id="rId18" Type="http://schemas.openxmlformats.org/officeDocument/2006/relationships/tags" Target="../tags/tag427.xml"/><Relationship Id="rId3" Type="http://schemas.openxmlformats.org/officeDocument/2006/relationships/tags" Target="../tags/tag412.xml"/><Relationship Id="rId21" Type="http://schemas.openxmlformats.org/officeDocument/2006/relationships/slideLayout" Target="../slideLayouts/slideLayout13.xml"/><Relationship Id="rId7" Type="http://schemas.openxmlformats.org/officeDocument/2006/relationships/tags" Target="../tags/tag416.xml"/><Relationship Id="rId12" Type="http://schemas.openxmlformats.org/officeDocument/2006/relationships/tags" Target="../tags/tag421.xml"/><Relationship Id="rId17" Type="http://schemas.openxmlformats.org/officeDocument/2006/relationships/tags" Target="../tags/tag426.xml"/><Relationship Id="rId2" Type="http://schemas.openxmlformats.org/officeDocument/2006/relationships/tags" Target="../tags/tag411.xml"/><Relationship Id="rId16" Type="http://schemas.openxmlformats.org/officeDocument/2006/relationships/tags" Target="../tags/tag425.xml"/><Relationship Id="rId20" Type="http://schemas.openxmlformats.org/officeDocument/2006/relationships/tags" Target="../tags/tag429.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5" Type="http://schemas.openxmlformats.org/officeDocument/2006/relationships/tags" Target="../tags/tag414.xml"/><Relationship Id="rId15" Type="http://schemas.openxmlformats.org/officeDocument/2006/relationships/tags" Target="../tags/tag424.xml"/><Relationship Id="rId23" Type="http://schemas.openxmlformats.org/officeDocument/2006/relationships/image" Target="../media/image9.png"/><Relationship Id="rId10" Type="http://schemas.openxmlformats.org/officeDocument/2006/relationships/tags" Target="../tags/tag419.xml"/><Relationship Id="rId19" Type="http://schemas.openxmlformats.org/officeDocument/2006/relationships/tags" Target="../tags/tag428.xml"/><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tags" Target="../tags/tag423.xml"/><Relationship Id="rId2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tags" Target="../tags/tag437.xml"/><Relationship Id="rId13" Type="http://schemas.openxmlformats.org/officeDocument/2006/relationships/tags" Target="../tags/tag442.xml"/><Relationship Id="rId18" Type="http://schemas.openxmlformats.org/officeDocument/2006/relationships/notesSlide" Target="../notesSlides/notesSlide18.xml"/><Relationship Id="rId3" Type="http://schemas.openxmlformats.org/officeDocument/2006/relationships/tags" Target="../tags/tag432.xml"/><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slideLayout" Target="../slideLayouts/slideLayout13.xml"/><Relationship Id="rId2" Type="http://schemas.openxmlformats.org/officeDocument/2006/relationships/tags" Target="../tags/tag431.xml"/><Relationship Id="rId16" Type="http://schemas.openxmlformats.org/officeDocument/2006/relationships/tags" Target="../tags/tag445.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5" Type="http://schemas.openxmlformats.org/officeDocument/2006/relationships/tags" Target="../tags/tag434.xml"/><Relationship Id="rId15" Type="http://schemas.openxmlformats.org/officeDocument/2006/relationships/tags" Target="../tags/tag444.xml"/><Relationship Id="rId10" Type="http://schemas.openxmlformats.org/officeDocument/2006/relationships/tags" Target="../tags/tag439.xml"/><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slideLayout" Target="../slideLayouts/slideLayout7.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image" Target="../media/image3.png"/><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tags" Target="../tags/tag453.xml"/><Relationship Id="rId13" Type="http://schemas.openxmlformats.org/officeDocument/2006/relationships/tags" Target="../tags/tag458.xml"/><Relationship Id="rId18" Type="http://schemas.openxmlformats.org/officeDocument/2006/relationships/tags" Target="../tags/tag463.xml"/><Relationship Id="rId26" Type="http://schemas.openxmlformats.org/officeDocument/2006/relationships/tags" Target="../tags/tag471.xml"/><Relationship Id="rId3" Type="http://schemas.openxmlformats.org/officeDocument/2006/relationships/tags" Target="../tags/tag448.xml"/><Relationship Id="rId21" Type="http://schemas.openxmlformats.org/officeDocument/2006/relationships/tags" Target="../tags/tag466.xml"/><Relationship Id="rId34" Type="http://schemas.openxmlformats.org/officeDocument/2006/relationships/tags" Target="../tags/tag479.xml"/><Relationship Id="rId7" Type="http://schemas.openxmlformats.org/officeDocument/2006/relationships/tags" Target="../tags/tag452.xml"/><Relationship Id="rId12" Type="http://schemas.openxmlformats.org/officeDocument/2006/relationships/tags" Target="../tags/tag457.xml"/><Relationship Id="rId17" Type="http://schemas.openxmlformats.org/officeDocument/2006/relationships/tags" Target="../tags/tag462.xml"/><Relationship Id="rId25" Type="http://schemas.openxmlformats.org/officeDocument/2006/relationships/tags" Target="../tags/tag470.xml"/><Relationship Id="rId33" Type="http://schemas.openxmlformats.org/officeDocument/2006/relationships/tags" Target="../tags/tag478.xml"/><Relationship Id="rId2" Type="http://schemas.openxmlformats.org/officeDocument/2006/relationships/tags" Target="../tags/tag447.xml"/><Relationship Id="rId16" Type="http://schemas.openxmlformats.org/officeDocument/2006/relationships/tags" Target="../tags/tag461.xml"/><Relationship Id="rId20" Type="http://schemas.openxmlformats.org/officeDocument/2006/relationships/tags" Target="../tags/tag465.xml"/><Relationship Id="rId29" Type="http://schemas.openxmlformats.org/officeDocument/2006/relationships/tags" Target="../tags/tag474.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24" Type="http://schemas.openxmlformats.org/officeDocument/2006/relationships/tags" Target="../tags/tag469.xml"/><Relationship Id="rId32" Type="http://schemas.openxmlformats.org/officeDocument/2006/relationships/tags" Target="../tags/tag477.xml"/><Relationship Id="rId37" Type="http://schemas.openxmlformats.org/officeDocument/2006/relationships/notesSlide" Target="../notesSlides/notesSlide19.xml"/><Relationship Id="rId5" Type="http://schemas.openxmlformats.org/officeDocument/2006/relationships/tags" Target="../tags/tag450.xml"/><Relationship Id="rId15" Type="http://schemas.openxmlformats.org/officeDocument/2006/relationships/tags" Target="../tags/tag460.xml"/><Relationship Id="rId23" Type="http://schemas.openxmlformats.org/officeDocument/2006/relationships/tags" Target="../tags/tag468.xml"/><Relationship Id="rId28" Type="http://schemas.openxmlformats.org/officeDocument/2006/relationships/tags" Target="../tags/tag473.xml"/><Relationship Id="rId36" Type="http://schemas.openxmlformats.org/officeDocument/2006/relationships/slideLayout" Target="../slideLayouts/slideLayout13.xml"/><Relationship Id="rId10" Type="http://schemas.openxmlformats.org/officeDocument/2006/relationships/tags" Target="../tags/tag455.xml"/><Relationship Id="rId19" Type="http://schemas.openxmlformats.org/officeDocument/2006/relationships/tags" Target="../tags/tag464.xml"/><Relationship Id="rId31" Type="http://schemas.openxmlformats.org/officeDocument/2006/relationships/tags" Target="../tags/tag476.xml"/><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tags" Target="../tags/tag459.xml"/><Relationship Id="rId22" Type="http://schemas.openxmlformats.org/officeDocument/2006/relationships/tags" Target="../tags/tag467.xml"/><Relationship Id="rId27" Type="http://schemas.openxmlformats.org/officeDocument/2006/relationships/tags" Target="../tags/tag472.xml"/><Relationship Id="rId30" Type="http://schemas.openxmlformats.org/officeDocument/2006/relationships/tags" Target="../tags/tag475.xml"/><Relationship Id="rId35" Type="http://schemas.openxmlformats.org/officeDocument/2006/relationships/tags" Target="../tags/tag480.xml"/></Relationships>
</file>

<file path=ppt/slides/_rels/slide21.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tags" Target="../tags/tag493.xml"/><Relationship Id="rId18" Type="http://schemas.openxmlformats.org/officeDocument/2006/relationships/slideLayout" Target="../slideLayouts/slideLayout12.xml"/><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tags" Target="../tags/tag492.xml"/><Relationship Id="rId17" Type="http://schemas.openxmlformats.org/officeDocument/2006/relationships/tags" Target="../tags/tag497.xml"/><Relationship Id="rId2" Type="http://schemas.openxmlformats.org/officeDocument/2006/relationships/tags" Target="../tags/tag482.xml"/><Relationship Id="rId16" Type="http://schemas.openxmlformats.org/officeDocument/2006/relationships/tags" Target="../tags/tag496.xml"/><Relationship Id="rId20" Type="http://schemas.openxmlformats.org/officeDocument/2006/relationships/image" Target="../media/image10.png"/><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5" Type="http://schemas.openxmlformats.org/officeDocument/2006/relationships/tags" Target="../tags/tag495.xml"/><Relationship Id="rId10" Type="http://schemas.openxmlformats.org/officeDocument/2006/relationships/tags" Target="../tags/tag490.xml"/><Relationship Id="rId19" Type="http://schemas.openxmlformats.org/officeDocument/2006/relationships/notesSlide" Target="../notesSlides/notesSlide20.xml"/><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tags" Target="../tags/tag494.xml"/></Relationships>
</file>

<file path=ppt/slides/_rels/slide22.xml.rels><?xml version="1.0" encoding="UTF-8" standalone="yes"?>
<Relationships xmlns="http://schemas.openxmlformats.org/package/2006/relationships"><Relationship Id="rId8" Type="http://schemas.openxmlformats.org/officeDocument/2006/relationships/tags" Target="../tags/tag505.xml"/><Relationship Id="rId13" Type="http://schemas.openxmlformats.org/officeDocument/2006/relationships/tags" Target="../tags/tag510.xml"/><Relationship Id="rId18" Type="http://schemas.openxmlformats.org/officeDocument/2006/relationships/tags" Target="../tags/tag515.xml"/><Relationship Id="rId3" Type="http://schemas.openxmlformats.org/officeDocument/2006/relationships/tags" Target="../tags/tag500.xml"/><Relationship Id="rId21" Type="http://schemas.openxmlformats.org/officeDocument/2006/relationships/notesSlide" Target="../notesSlides/notesSlide21.xml"/><Relationship Id="rId7" Type="http://schemas.openxmlformats.org/officeDocument/2006/relationships/tags" Target="../tags/tag504.xml"/><Relationship Id="rId12" Type="http://schemas.openxmlformats.org/officeDocument/2006/relationships/tags" Target="../tags/tag509.xml"/><Relationship Id="rId17" Type="http://schemas.openxmlformats.org/officeDocument/2006/relationships/tags" Target="../tags/tag514.xml"/><Relationship Id="rId2" Type="http://schemas.openxmlformats.org/officeDocument/2006/relationships/tags" Target="../tags/tag499.xml"/><Relationship Id="rId16" Type="http://schemas.openxmlformats.org/officeDocument/2006/relationships/tags" Target="../tags/tag513.xml"/><Relationship Id="rId20" Type="http://schemas.openxmlformats.org/officeDocument/2006/relationships/slideLayout" Target="../slideLayouts/slideLayout13.xml"/><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tags" Target="../tags/tag508.xml"/><Relationship Id="rId5" Type="http://schemas.openxmlformats.org/officeDocument/2006/relationships/tags" Target="../tags/tag502.xml"/><Relationship Id="rId15" Type="http://schemas.openxmlformats.org/officeDocument/2006/relationships/tags" Target="../tags/tag512.xml"/><Relationship Id="rId10" Type="http://schemas.openxmlformats.org/officeDocument/2006/relationships/tags" Target="../tags/tag507.xml"/><Relationship Id="rId19" Type="http://schemas.openxmlformats.org/officeDocument/2006/relationships/tags" Target="../tags/tag516.xml"/><Relationship Id="rId4" Type="http://schemas.openxmlformats.org/officeDocument/2006/relationships/tags" Target="../tags/tag501.xml"/><Relationship Id="rId9" Type="http://schemas.openxmlformats.org/officeDocument/2006/relationships/tags" Target="../tags/tag506.xml"/><Relationship Id="rId14" Type="http://schemas.openxmlformats.org/officeDocument/2006/relationships/tags" Target="../tags/tag511.xml"/><Relationship Id="rId22"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tags" Target="../tags/tag529.xml"/><Relationship Id="rId18" Type="http://schemas.openxmlformats.org/officeDocument/2006/relationships/tags" Target="../tags/tag534.xml"/><Relationship Id="rId3" Type="http://schemas.openxmlformats.org/officeDocument/2006/relationships/tags" Target="../tags/tag519.xml"/><Relationship Id="rId21" Type="http://schemas.openxmlformats.org/officeDocument/2006/relationships/tags" Target="../tags/tag537.xml"/><Relationship Id="rId7" Type="http://schemas.openxmlformats.org/officeDocument/2006/relationships/tags" Target="../tags/tag523.xml"/><Relationship Id="rId12" Type="http://schemas.openxmlformats.org/officeDocument/2006/relationships/tags" Target="../tags/tag528.xml"/><Relationship Id="rId17" Type="http://schemas.openxmlformats.org/officeDocument/2006/relationships/tags" Target="../tags/tag533.xml"/><Relationship Id="rId25" Type="http://schemas.openxmlformats.org/officeDocument/2006/relationships/notesSlide" Target="../notesSlides/notesSlide22.xml"/><Relationship Id="rId2" Type="http://schemas.openxmlformats.org/officeDocument/2006/relationships/tags" Target="../tags/tag518.xml"/><Relationship Id="rId16" Type="http://schemas.openxmlformats.org/officeDocument/2006/relationships/tags" Target="../tags/tag532.xml"/><Relationship Id="rId20" Type="http://schemas.openxmlformats.org/officeDocument/2006/relationships/tags" Target="../tags/tag536.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24" Type="http://schemas.openxmlformats.org/officeDocument/2006/relationships/slideLayout" Target="../slideLayouts/slideLayout7.xml"/><Relationship Id="rId5" Type="http://schemas.openxmlformats.org/officeDocument/2006/relationships/tags" Target="../tags/tag521.xml"/><Relationship Id="rId15" Type="http://schemas.openxmlformats.org/officeDocument/2006/relationships/tags" Target="../tags/tag531.xml"/><Relationship Id="rId23" Type="http://schemas.openxmlformats.org/officeDocument/2006/relationships/tags" Target="../tags/tag539.xml"/><Relationship Id="rId10" Type="http://schemas.openxmlformats.org/officeDocument/2006/relationships/tags" Target="../tags/tag526.xml"/><Relationship Id="rId19" Type="http://schemas.openxmlformats.org/officeDocument/2006/relationships/tags" Target="../tags/tag535.xml"/><Relationship Id="rId4" Type="http://schemas.openxmlformats.org/officeDocument/2006/relationships/tags" Target="../tags/tag520.xml"/><Relationship Id="rId9" Type="http://schemas.openxmlformats.org/officeDocument/2006/relationships/tags" Target="../tags/tag525.xml"/><Relationship Id="rId14" Type="http://schemas.openxmlformats.org/officeDocument/2006/relationships/tags" Target="../tags/tag530.xml"/><Relationship Id="rId22" Type="http://schemas.openxmlformats.org/officeDocument/2006/relationships/tags" Target="../tags/tag538.xml"/></Relationships>
</file>

<file path=ppt/slides/_rels/slide24.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543.xml"/></Relationships>
</file>

<file path=ppt/slides/_rels/slide25.xml.rels><?xml version="1.0" encoding="UTF-8" standalone="yes"?>
<Relationships xmlns="http://schemas.openxmlformats.org/package/2006/relationships"><Relationship Id="rId8" Type="http://schemas.openxmlformats.org/officeDocument/2006/relationships/tags" Target="../tags/tag551.xml"/><Relationship Id="rId13" Type="http://schemas.openxmlformats.org/officeDocument/2006/relationships/tags" Target="../tags/tag556.xml"/><Relationship Id="rId18" Type="http://schemas.openxmlformats.org/officeDocument/2006/relationships/tags" Target="../tags/tag561.xml"/><Relationship Id="rId3" Type="http://schemas.openxmlformats.org/officeDocument/2006/relationships/tags" Target="../tags/tag546.xml"/><Relationship Id="rId21" Type="http://schemas.openxmlformats.org/officeDocument/2006/relationships/tags" Target="../tags/tag564.xml"/><Relationship Id="rId7" Type="http://schemas.openxmlformats.org/officeDocument/2006/relationships/tags" Target="../tags/tag550.xml"/><Relationship Id="rId12" Type="http://schemas.openxmlformats.org/officeDocument/2006/relationships/tags" Target="../tags/tag555.xml"/><Relationship Id="rId17" Type="http://schemas.openxmlformats.org/officeDocument/2006/relationships/tags" Target="../tags/tag560.xml"/><Relationship Id="rId2" Type="http://schemas.openxmlformats.org/officeDocument/2006/relationships/tags" Target="../tags/tag545.xml"/><Relationship Id="rId16" Type="http://schemas.openxmlformats.org/officeDocument/2006/relationships/tags" Target="../tags/tag559.xml"/><Relationship Id="rId20" Type="http://schemas.openxmlformats.org/officeDocument/2006/relationships/tags" Target="../tags/tag563.xml"/><Relationship Id="rId1" Type="http://schemas.openxmlformats.org/officeDocument/2006/relationships/tags" Target="../tags/tag544.xml"/><Relationship Id="rId6" Type="http://schemas.openxmlformats.org/officeDocument/2006/relationships/tags" Target="../tags/tag549.xml"/><Relationship Id="rId11" Type="http://schemas.openxmlformats.org/officeDocument/2006/relationships/tags" Target="../tags/tag554.xml"/><Relationship Id="rId24" Type="http://schemas.openxmlformats.org/officeDocument/2006/relationships/notesSlide" Target="../notesSlides/notesSlide24.xml"/><Relationship Id="rId5" Type="http://schemas.openxmlformats.org/officeDocument/2006/relationships/tags" Target="../tags/tag548.xml"/><Relationship Id="rId15" Type="http://schemas.openxmlformats.org/officeDocument/2006/relationships/tags" Target="../tags/tag558.xml"/><Relationship Id="rId23" Type="http://schemas.openxmlformats.org/officeDocument/2006/relationships/slideLayout" Target="../slideLayouts/slideLayout7.xml"/><Relationship Id="rId10" Type="http://schemas.openxmlformats.org/officeDocument/2006/relationships/tags" Target="../tags/tag553.xml"/><Relationship Id="rId19" Type="http://schemas.openxmlformats.org/officeDocument/2006/relationships/tags" Target="../tags/tag562.xml"/><Relationship Id="rId4" Type="http://schemas.openxmlformats.org/officeDocument/2006/relationships/tags" Target="../tags/tag547.xml"/><Relationship Id="rId9" Type="http://schemas.openxmlformats.org/officeDocument/2006/relationships/tags" Target="../tags/tag552.xml"/><Relationship Id="rId14" Type="http://schemas.openxmlformats.org/officeDocument/2006/relationships/tags" Target="../tags/tag557.xml"/><Relationship Id="rId22" Type="http://schemas.openxmlformats.org/officeDocument/2006/relationships/tags" Target="../tags/tag565.xml"/></Relationships>
</file>

<file path=ppt/slides/_rels/slide26.xml.rels><?xml version="1.0" encoding="UTF-8" standalone="yes"?>
<Relationships xmlns="http://schemas.openxmlformats.org/package/2006/relationships"><Relationship Id="rId8" Type="http://schemas.openxmlformats.org/officeDocument/2006/relationships/tags" Target="../tags/tag573.xml"/><Relationship Id="rId13" Type="http://schemas.openxmlformats.org/officeDocument/2006/relationships/tags" Target="../tags/tag578.xml"/><Relationship Id="rId18" Type="http://schemas.openxmlformats.org/officeDocument/2006/relationships/image" Target="../media/image1.jfif"/><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tags" Target="../tags/tag577.xml"/><Relationship Id="rId17" Type="http://schemas.openxmlformats.org/officeDocument/2006/relationships/slideLayout" Target="../slideLayouts/slideLayout1.xml"/><Relationship Id="rId2" Type="http://schemas.openxmlformats.org/officeDocument/2006/relationships/tags" Target="../tags/tag567.xml"/><Relationship Id="rId16" Type="http://schemas.openxmlformats.org/officeDocument/2006/relationships/tags" Target="../tags/tag581.xml"/><Relationship Id="rId1" Type="http://schemas.openxmlformats.org/officeDocument/2006/relationships/tags" Target="../tags/tag566.xml"/><Relationship Id="rId6" Type="http://schemas.openxmlformats.org/officeDocument/2006/relationships/tags" Target="../tags/tag571.xml"/><Relationship Id="rId11" Type="http://schemas.openxmlformats.org/officeDocument/2006/relationships/tags" Target="../tags/tag576.xml"/><Relationship Id="rId5" Type="http://schemas.openxmlformats.org/officeDocument/2006/relationships/tags" Target="../tags/tag570.xml"/><Relationship Id="rId15" Type="http://schemas.openxmlformats.org/officeDocument/2006/relationships/tags" Target="../tags/tag580.xml"/><Relationship Id="rId10" Type="http://schemas.openxmlformats.org/officeDocument/2006/relationships/tags" Target="../tags/tag575.xml"/><Relationship Id="rId19" Type="http://schemas.openxmlformats.org/officeDocument/2006/relationships/image" Target="../media/image11.png"/><Relationship Id="rId4" Type="http://schemas.openxmlformats.org/officeDocument/2006/relationships/tags" Target="../tags/tag569.xml"/><Relationship Id="rId9" Type="http://schemas.openxmlformats.org/officeDocument/2006/relationships/tags" Target="../tags/tag574.xml"/><Relationship Id="rId14" Type="http://schemas.openxmlformats.org/officeDocument/2006/relationships/tags" Target="../tags/tag579.xml"/></Relationships>
</file>

<file path=ppt/slides/_rels/slide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12.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image" Target="../media/image1.jfif"/><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notesSlide" Target="../notesSlides/notesSlide2.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3" Type="http://schemas.openxmlformats.org/officeDocument/2006/relationships/tags" Target="../tags/tag55.xml"/><Relationship Id="rId21" Type="http://schemas.openxmlformats.org/officeDocument/2006/relationships/slideLayout" Target="../slideLayouts/slideLayout7.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image" Target="../media/image4.png"/><Relationship Id="rId10" Type="http://schemas.openxmlformats.org/officeDocument/2006/relationships/tags" Target="../tags/tag62.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notesSlide" Target="../notesSlides/notesSlide4.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slideLayout" Target="../slideLayouts/slideLayout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image" Target="../media/image4.png"/><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 Type="http://schemas.openxmlformats.org/officeDocument/2006/relationships/tags" Target="../tags/tag99.xml"/><Relationship Id="rId21" Type="http://schemas.openxmlformats.org/officeDocument/2006/relationships/tags" Target="../tags/tag117.xml"/><Relationship Id="rId34" Type="http://schemas.openxmlformats.org/officeDocument/2006/relationships/image" Target="../media/image4.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33" Type="http://schemas.openxmlformats.org/officeDocument/2006/relationships/image" Target="../media/image5.jpeg"/><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tags" Target="../tags/tag125.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openxmlformats.org/officeDocument/2006/relationships/notesSlide" Target="../notesSlides/notesSlide5.xml"/><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slideLayout" Target="../slideLayouts/slideLayout7.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tags" Target="../tags/tag126.xml"/></Relationships>
</file>

<file path=ppt/slides/_rels/slide7.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tags" Target="../tags/tag144.xml"/><Relationship Id="rId26" Type="http://schemas.openxmlformats.org/officeDocument/2006/relationships/slideLayout" Target="../slideLayouts/slideLayout7.xml"/><Relationship Id="rId3" Type="http://schemas.openxmlformats.org/officeDocument/2006/relationships/tags" Target="../tags/tag129.xml"/><Relationship Id="rId21" Type="http://schemas.openxmlformats.org/officeDocument/2006/relationships/tags" Target="../tags/tag147.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tags" Target="../tags/tag143.xml"/><Relationship Id="rId25" Type="http://schemas.openxmlformats.org/officeDocument/2006/relationships/tags" Target="../tags/tag151.xml"/><Relationship Id="rId2" Type="http://schemas.openxmlformats.org/officeDocument/2006/relationships/tags" Target="../tags/tag128.xml"/><Relationship Id="rId16" Type="http://schemas.openxmlformats.org/officeDocument/2006/relationships/tags" Target="../tags/tag142.xml"/><Relationship Id="rId20" Type="http://schemas.openxmlformats.org/officeDocument/2006/relationships/tags" Target="../tags/tag146.xml"/><Relationship Id="rId29" Type="http://schemas.openxmlformats.org/officeDocument/2006/relationships/image" Target="../media/image4.pn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24" Type="http://schemas.openxmlformats.org/officeDocument/2006/relationships/tags" Target="../tags/tag150.xml"/><Relationship Id="rId5" Type="http://schemas.openxmlformats.org/officeDocument/2006/relationships/tags" Target="../tags/tag131.xml"/><Relationship Id="rId15" Type="http://schemas.openxmlformats.org/officeDocument/2006/relationships/tags" Target="../tags/tag141.xml"/><Relationship Id="rId23" Type="http://schemas.openxmlformats.org/officeDocument/2006/relationships/tags" Target="../tags/tag149.xml"/><Relationship Id="rId28" Type="http://schemas.openxmlformats.org/officeDocument/2006/relationships/image" Target="../media/image6.jpeg"/><Relationship Id="rId10" Type="http://schemas.openxmlformats.org/officeDocument/2006/relationships/tags" Target="../tags/tag136.xml"/><Relationship Id="rId19" Type="http://schemas.openxmlformats.org/officeDocument/2006/relationships/tags" Target="../tags/tag145.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 Id="rId22" Type="http://schemas.openxmlformats.org/officeDocument/2006/relationships/tags" Target="../tags/tag148.xml"/><Relationship Id="rId27"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image" Target="../media/image8.jpe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image" Target="../media/image7.jpeg"/><Relationship Id="rId2" Type="http://schemas.openxmlformats.org/officeDocument/2006/relationships/tags" Target="../tags/tag153.xml"/><Relationship Id="rId16" Type="http://schemas.openxmlformats.org/officeDocument/2006/relationships/notesSlide" Target="../notesSlides/notesSlide7.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slideLayout" Target="../slideLayouts/slideLayout7.xml"/><Relationship Id="rId10" Type="http://schemas.openxmlformats.org/officeDocument/2006/relationships/tags" Target="../tags/tag161.xml"/><Relationship Id="rId19" Type="http://schemas.openxmlformats.org/officeDocument/2006/relationships/image" Target="../media/image4.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9.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slideLayout" Target="../slideLayouts/slideLayout12.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image" Target="../media/image1.jfif"/><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notesSlide" Target="../notesSlides/notesSlide8.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等腰三角形 6"/>
          <p:cNvSpPr/>
          <p:nvPr>
            <p:custDataLst>
              <p:tags r:id="rId1"/>
            </p:custDataLst>
          </p:nvPr>
        </p:nvSpPr>
        <p:spPr>
          <a:xfrm>
            <a:off x="-2440475" y="1255758"/>
            <a:ext cx="11023368" cy="6514917"/>
          </a:xfrm>
          <a:prstGeom prst="triangle">
            <a:avLst>
              <a:gd name="adj" fmla="val 41021"/>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PA-半闭框 5"/>
          <p:cNvSpPr/>
          <p:nvPr>
            <p:custDataLst>
              <p:tags r:id="rId2"/>
            </p:custDataLst>
          </p:nvPr>
        </p:nvSpPr>
        <p:spPr>
          <a:xfrm rot="8120904">
            <a:off x="-4229890" y="-432326"/>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4" name="PA-文本框 30"/>
          <p:cNvSpPr txBox="1"/>
          <p:nvPr>
            <p:custDataLst>
              <p:tags r:id="rId3"/>
            </p:custDataLst>
          </p:nvPr>
        </p:nvSpPr>
        <p:spPr>
          <a:xfrm>
            <a:off x="6310896" y="2767832"/>
            <a:ext cx="4992635" cy="1015663"/>
          </a:xfrm>
          <a:prstGeom prst="rect">
            <a:avLst/>
          </a:prstGeom>
          <a:noFill/>
        </p:spPr>
        <p:txBody>
          <a:bodyPr wrap="square" rtlCol="0">
            <a:spAutoFit/>
          </a:bodyPr>
          <a:lstStyle/>
          <a:p>
            <a:pPr algn="dist"/>
            <a:r>
              <a:rPr lang="zh-CN" altLang="en-US"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东南大学</a:t>
            </a:r>
            <a:r>
              <a:rPr lang="en-US" altLang="zh-CN"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PPT</a:t>
            </a:r>
            <a:endParaRPr lang="zh-CN" altLang="en-US"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8" name="PA-矩形 7"/>
          <p:cNvSpPr/>
          <p:nvPr>
            <p:custDataLst>
              <p:tags r:id="rId4"/>
            </p:custDataLst>
          </p:nvPr>
        </p:nvSpPr>
        <p:spPr>
          <a:xfrm>
            <a:off x="6389962" y="4119393"/>
            <a:ext cx="1955251" cy="322457"/>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汇报人：小北</a:t>
            </a:r>
            <a:endParaRPr lang="zh-CN" altLang="en-US" sz="1600" strike="noStrike"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9" name="PA-组合 8"/>
          <p:cNvGrpSpPr/>
          <p:nvPr>
            <p:custDataLst>
              <p:tags r:id="rId5"/>
            </p:custDataLst>
          </p:nvPr>
        </p:nvGrpSpPr>
        <p:grpSpPr>
          <a:xfrm>
            <a:off x="6310896" y="1919967"/>
            <a:ext cx="2682080" cy="646331"/>
            <a:chOff x="1006475" y="2512929"/>
            <a:chExt cx="2682080" cy="646331"/>
          </a:xfrm>
        </p:grpSpPr>
        <p:sp>
          <p:nvSpPr>
            <p:cNvPr id="10" name="PA-矩形 9"/>
            <p:cNvSpPr/>
            <p:nvPr>
              <p:custDataLst>
                <p:tags r:id="rId14"/>
              </p:custDataLst>
            </p:nvPr>
          </p:nvSpPr>
          <p:spPr>
            <a:xfrm>
              <a:off x="1006475" y="2544958"/>
              <a:ext cx="2682080" cy="582275"/>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1" name="PA-文本框 30"/>
            <p:cNvSpPr txBox="1"/>
            <p:nvPr>
              <p:custDataLst>
                <p:tags r:id="rId15"/>
              </p:custDataLst>
            </p:nvPr>
          </p:nvSpPr>
          <p:spPr>
            <a:xfrm>
              <a:off x="1148469" y="2512929"/>
              <a:ext cx="2271997" cy="646331"/>
            </a:xfrm>
            <a:prstGeom prst="rect">
              <a:avLst/>
            </a:prstGeom>
            <a:noFill/>
          </p:spPr>
          <p:txBody>
            <a:bodyPr wrap="square" rtlCol="0">
              <a:spAutoFit/>
            </a:bodyPr>
            <a:lstStyle/>
            <a:p>
              <a:pPr algn="dist"/>
              <a:r>
                <a:rPr lang="zh-CN" altLang="en-US" sz="3600" spc="-300"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学术通用</a:t>
              </a:r>
              <a:endParaRPr lang="en-US" sz="3600" spc="-300"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12" name="PA-矩形 11"/>
          <p:cNvSpPr/>
          <p:nvPr>
            <p:custDataLst>
              <p:tags r:id="rId6"/>
            </p:custDataLst>
          </p:nvPr>
        </p:nvSpPr>
        <p:spPr>
          <a:xfrm>
            <a:off x="8866882" y="4829938"/>
            <a:ext cx="1955251" cy="322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时间：</a:t>
            </a:r>
            <a:r>
              <a:rPr lang="en-US" altLang="zh-CN"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XX</a:t>
            </a:r>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年</a:t>
            </a:r>
            <a:r>
              <a:rPr lang="en-US" altLang="zh-CN"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XX</a:t>
            </a:r>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月</a:t>
            </a:r>
            <a:endParaRPr lang="zh-CN" altLang="en-US" sz="1600" strike="noStrike"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3" name="PA-原创设计师QQ598969553      _12"/>
          <p:cNvSpPr>
            <a:spLocks noChangeArrowheads="1"/>
          </p:cNvSpPr>
          <p:nvPr>
            <p:custDataLst>
              <p:tags r:id="rId7"/>
            </p:custDataLst>
          </p:nvPr>
        </p:nvSpPr>
        <p:spPr bwMode="auto">
          <a:xfrm>
            <a:off x="7484340" y="570144"/>
            <a:ext cx="52387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Home</a:t>
            </a:r>
            <a:endParaRPr lang="zh-CN" altLang="en-US" sz="105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4" name="PA-原创设计师QQ598969553      _12"/>
          <p:cNvSpPr>
            <a:spLocks noChangeArrowheads="1"/>
          </p:cNvSpPr>
          <p:nvPr>
            <p:custDataLst>
              <p:tags r:id="rId8"/>
            </p:custDataLst>
          </p:nvPr>
        </p:nvSpPr>
        <p:spPr bwMode="auto">
          <a:xfrm>
            <a:off x="8173301" y="559317"/>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Service</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5" name="PA-原创设计师QQ598969553      _12"/>
          <p:cNvSpPr>
            <a:spLocks noChangeArrowheads="1"/>
          </p:cNvSpPr>
          <p:nvPr>
            <p:custDataLst>
              <p:tags r:id="rId9"/>
            </p:custDataLst>
          </p:nvPr>
        </p:nvSpPr>
        <p:spPr bwMode="auto">
          <a:xfrm>
            <a:off x="9046946" y="559317"/>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Prokect</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原创设计师QQ598969553      _12"/>
          <p:cNvSpPr>
            <a:spLocks noChangeArrowheads="1"/>
          </p:cNvSpPr>
          <p:nvPr>
            <p:custDataLst>
              <p:tags r:id="rId10"/>
            </p:custDataLst>
          </p:nvPr>
        </p:nvSpPr>
        <p:spPr bwMode="auto">
          <a:xfrm>
            <a:off x="9824620" y="570144"/>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About</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home-outline-variant_37241"/>
          <p:cNvSpPr>
            <a:spLocks noChangeAspect="1"/>
          </p:cNvSpPr>
          <p:nvPr>
            <p:custDataLst>
              <p:tags r:id="rId11"/>
            </p:custDataLst>
          </p:nvPr>
        </p:nvSpPr>
        <p:spPr bwMode="auto">
          <a:xfrm>
            <a:off x="10669236" y="562967"/>
            <a:ext cx="200964" cy="161274"/>
          </a:xfrm>
          <a:custGeom>
            <a:avLst/>
            <a:gdLst>
              <a:gd name="T0" fmla="*/ 469 w 474"/>
              <a:gd name="T1" fmla="*/ 155 h 381"/>
              <a:gd name="T2" fmla="*/ 451 w 474"/>
              <a:gd name="T3" fmla="*/ 165 h 381"/>
              <a:gd name="T4" fmla="*/ 441 w 474"/>
              <a:gd name="T5" fmla="*/ 162 h 381"/>
              <a:gd name="T6" fmla="*/ 237 w 474"/>
              <a:gd name="T7" fmla="*/ 44 h 381"/>
              <a:gd name="T8" fmla="*/ 33 w 474"/>
              <a:gd name="T9" fmla="*/ 162 h 381"/>
              <a:gd name="T10" fmla="*/ 6 w 474"/>
              <a:gd name="T11" fmla="*/ 155 h 381"/>
              <a:gd name="T12" fmla="*/ 13 w 474"/>
              <a:gd name="T13" fmla="*/ 127 h 381"/>
              <a:gd name="T14" fmla="*/ 227 w 474"/>
              <a:gd name="T15" fmla="*/ 4 h 381"/>
              <a:gd name="T16" fmla="*/ 247 w 474"/>
              <a:gd name="T17" fmla="*/ 4 h 381"/>
              <a:gd name="T18" fmla="*/ 461 w 474"/>
              <a:gd name="T19" fmla="*/ 127 h 381"/>
              <a:gd name="T20" fmla="*/ 469 w 474"/>
              <a:gd name="T21" fmla="*/ 155 h 381"/>
              <a:gd name="T22" fmla="*/ 418 w 474"/>
              <a:gd name="T23" fmla="*/ 176 h 381"/>
              <a:gd name="T24" fmla="*/ 418 w 474"/>
              <a:gd name="T25" fmla="*/ 361 h 381"/>
              <a:gd name="T26" fmla="*/ 398 w 474"/>
              <a:gd name="T27" fmla="*/ 381 h 381"/>
              <a:gd name="T28" fmla="*/ 317 w 474"/>
              <a:gd name="T29" fmla="*/ 381 h 381"/>
              <a:gd name="T30" fmla="*/ 297 w 474"/>
              <a:gd name="T31" fmla="*/ 361 h 381"/>
              <a:gd name="T32" fmla="*/ 297 w 474"/>
              <a:gd name="T33" fmla="*/ 302 h 381"/>
              <a:gd name="T34" fmla="*/ 237 w 474"/>
              <a:gd name="T35" fmla="*/ 242 h 381"/>
              <a:gd name="T36" fmla="*/ 177 w 474"/>
              <a:gd name="T37" fmla="*/ 302 h 381"/>
              <a:gd name="T38" fmla="*/ 177 w 474"/>
              <a:gd name="T39" fmla="*/ 361 h 381"/>
              <a:gd name="T40" fmla="*/ 157 w 474"/>
              <a:gd name="T41" fmla="*/ 381 h 381"/>
              <a:gd name="T42" fmla="*/ 76 w 474"/>
              <a:gd name="T43" fmla="*/ 381 h 381"/>
              <a:gd name="T44" fmla="*/ 56 w 474"/>
              <a:gd name="T45" fmla="*/ 361 h 381"/>
              <a:gd name="T46" fmla="*/ 56 w 474"/>
              <a:gd name="T47" fmla="*/ 176 h 381"/>
              <a:gd name="T48" fmla="*/ 66 w 474"/>
              <a:gd name="T49" fmla="*/ 158 h 381"/>
              <a:gd name="T50" fmla="*/ 227 w 474"/>
              <a:gd name="T51" fmla="*/ 65 h 381"/>
              <a:gd name="T52" fmla="*/ 247 w 474"/>
              <a:gd name="T53" fmla="*/ 65 h 381"/>
              <a:gd name="T54" fmla="*/ 408 w 474"/>
              <a:gd name="T55" fmla="*/ 158 h 381"/>
              <a:gd name="T56" fmla="*/ 418 w 474"/>
              <a:gd name="T57" fmla="*/ 176 h 381"/>
              <a:gd name="T58" fmla="*/ 378 w 474"/>
              <a:gd name="T59" fmla="*/ 187 h 381"/>
              <a:gd name="T60" fmla="*/ 237 w 474"/>
              <a:gd name="T61" fmla="*/ 106 h 381"/>
              <a:gd name="T62" fmla="*/ 96 w 474"/>
              <a:gd name="T63" fmla="*/ 187 h 381"/>
              <a:gd name="T64" fmla="*/ 96 w 474"/>
              <a:gd name="T65" fmla="*/ 341 h 381"/>
              <a:gd name="T66" fmla="*/ 137 w 474"/>
              <a:gd name="T67" fmla="*/ 341 h 381"/>
              <a:gd name="T68" fmla="*/ 137 w 474"/>
              <a:gd name="T69" fmla="*/ 302 h 381"/>
              <a:gd name="T70" fmla="*/ 237 w 474"/>
              <a:gd name="T71" fmla="*/ 202 h 381"/>
              <a:gd name="T72" fmla="*/ 337 w 474"/>
              <a:gd name="T73" fmla="*/ 302 h 381"/>
              <a:gd name="T74" fmla="*/ 337 w 474"/>
              <a:gd name="T75" fmla="*/ 341 h 381"/>
              <a:gd name="T76" fmla="*/ 378 w 474"/>
              <a:gd name="T77" fmla="*/ 341 h 381"/>
              <a:gd name="T78" fmla="*/ 378 w 474"/>
              <a:gd name="T79" fmla="*/ 18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4" h="381">
                <a:moveTo>
                  <a:pt x="469" y="155"/>
                </a:moveTo>
                <a:cubicBezTo>
                  <a:pt x="465" y="161"/>
                  <a:pt x="458" y="165"/>
                  <a:pt x="451" y="165"/>
                </a:cubicBezTo>
                <a:cubicBezTo>
                  <a:pt x="448" y="165"/>
                  <a:pt x="444" y="164"/>
                  <a:pt x="441" y="162"/>
                </a:cubicBezTo>
                <a:lnTo>
                  <a:pt x="237" y="44"/>
                </a:lnTo>
                <a:lnTo>
                  <a:pt x="33" y="162"/>
                </a:lnTo>
                <a:cubicBezTo>
                  <a:pt x="23" y="168"/>
                  <a:pt x="11" y="164"/>
                  <a:pt x="6" y="155"/>
                </a:cubicBezTo>
                <a:cubicBezTo>
                  <a:pt x="0" y="145"/>
                  <a:pt x="3" y="133"/>
                  <a:pt x="13" y="127"/>
                </a:cubicBezTo>
                <a:lnTo>
                  <a:pt x="227" y="4"/>
                </a:lnTo>
                <a:cubicBezTo>
                  <a:pt x="233" y="0"/>
                  <a:pt x="241" y="0"/>
                  <a:pt x="247" y="4"/>
                </a:cubicBezTo>
                <a:lnTo>
                  <a:pt x="461" y="127"/>
                </a:lnTo>
                <a:cubicBezTo>
                  <a:pt x="471" y="133"/>
                  <a:pt x="474" y="145"/>
                  <a:pt x="469" y="155"/>
                </a:cubicBezTo>
                <a:close/>
                <a:moveTo>
                  <a:pt x="418" y="176"/>
                </a:moveTo>
                <a:lnTo>
                  <a:pt x="418" y="361"/>
                </a:lnTo>
                <a:cubicBezTo>
                  <a:pt x="418" y="372"/>
                  <a:pt x="409" y="381"/>
                  <a:pt x="398" y="381"/>
                </a:cubicBezTo>
                <a:lnTo>
                  <a:pt x="317" y="381"/>
                </a:lnTo>
                <a:cubicBezTo>
                  <a:pt x="306" y="381"/>
                  <a:pt x="297" y="372"/>
                  <a:pt x="297" y="361"/>
                </a:cubicBezTo>
                <a:lnTo>
                  <a:pt x="297" y="302"/>
                </a:lnTo>
                <a:cubicBezTo>
                  <a:pt x="297" y="269"/>
                  <a:pt x="270" y="242"/>
                  <a:pt x="237" y="242"/>
                </a:cubicBezTo>
                <a:cubicBezTo>
                  <a:pt x="204" y="242"/>
                  <a:pt x="177" y="269"/>
                  <a:pt x="177" y="302"/>
                </a:cubicBezTo>
                <a:lnTo>
                  <a:pt x="177" y="361"/>
                </a:lnTo>
                <a:cubicBezTo>
                  <a:pt x="177" y="372"/>
                  <a:pt x="168" y="381"/>
                  <a:pt x="157" y="381"/>
                </a:cubicBezTo>
                <a:lnTo>
                  <a:pt x="76" y="381"/>
                </a:lnTo>
                <a:cubicBezTo>
                  <a:pt x="65" y="381"/>
                  <a:pt x="56" y="372"/>
                  <a:pt x="56" y="361"/>
                </a:cubicBezTo>
                <a:lnTo>
                  <a:pt x="56" y="176"/>
                </a:lnTo>
                <a:cubicBezTo>
                  <a:pt x="56" y="168"/>
                  <a:pt x="60" y="162"/>
                  <a:pt x="66" y="158"/>
                </a:cubicBezTo>
                <a:lnTo>
                  <a:pt x="227" y="65"/>
                </a:lnTo>
                <a:cubicBezTo>
                  <a:pt x="233" y="62"/>
                  <a:pt x="241" y="62"/>
                  <a:pt x="247" y="65"/>
                </a:cubicBezTo>
                <a:lnTo>
                  <a:pt x="408" y="158"/>
                </a:lnTo>
                <a:cubicBezTo>
                  <a:pt x="414" y="162"/>
                  <a:pt x="418" y="168"/>
                  <a:pt x="418" y="176"/>
                </a:cubicBezTo>
                <a:close/>
                <a:moveTo>
                  <a:pt x="378" y="187"/>
                </a:moveTo>
                <a:lnTo>
                  <a:pt x="237" y="106"/>
                </a:lnTo>
                <a:lnTo>
                  <a:pt x="96" y="187"/>
                </a:lnTo>
                <a:lnTo>
                  <a:pt x="96" y="341"/>
                </a:lnTo>
                <a:lnTo>
                  <a:pt x="137" y="341"/>
                </a:lnTo>
                <a:lnTo>
                  <a:pt x="137" y="302"/>
                </a:lnTo>
                <a:cubicBezTo>
                  <a:pt x="137" y="247"/>
                  <a:pt x="182" y="202"/>
                  <a:pt x="237" y="202"/>
                </a:cubicBezTo>
                <a:cubicBezTo>
                  <a:pt x="292" y="202"/>
                  <a:pt x="337" y="247"/>
                  <a:pt x="337" y="302"/>
                </a:cubicBezTo>
                <a:lnTo>
                  <a:pt x="337" y="341"/>
                </a:lnTo>
                <a:lnTo>
                  <a:pt x="378" y="341"/>
                </a:lnTo>
                <a:lnTo>
                  <a:pt x="378" y="187"/>
                </a:lnTo>
                <a:close/>
              </a:path>
            </a:pathLst>
          </a:custGeom>
          <a:solidFill>
            <a:schemeClr val="tx1"/>
          </a:solidFill>
          <a:ln>
            <a:noFill/>
          </a:ln>
        </p:spPr>
        <p:txBody>
          <a:bodyPr/>
          <a:lstStyle/>
          <a:p>
            <a:endParaRPr lang="zh-CN" altLang="en-US">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detective-magnifying-glass_14877"/>
          <p:cNvSpPr>
            <a:spLocks noChangeAspect="1"/>
          </p:cNvSpPr>
          <p:nvPr>
            <p:custDataLst>
              <p:tags r:id="rId12"/>
            </p:custDataLst>
          </p:nvPr>
        </p:nvSpPr>
        <p:spPr bwMode="auto">
          <a:xfrm>
            <a:off x="11102567" y="545316"/>
            <a:ext cx="200964" cy="197120"/>
          </a:xfrm>
          <a:custGeom>
            <a:avLst/>
            <a:gdLst>
              <a:gd name="T0" fmla="*/ 622 w 629"/>
              <a:gd name="T1" fmla="*/ 584 h 618"/>
              <a:gd name="T2" fmla="*/ 459 w 629"/>
              <a:gd name="T3" fmla="*/ 421 h 618"/>
              <a:gd name="T4" fmla="*/ 517 w 629"/>
              <a:gd name="T5" fmla="*/ 258 h 618"/>
              <a:gd name="T6" fmla="*/ 259 w 629"/>
              <a:gd name="T7" fmla="*/ 0 h 618"/>
              <a:gd name="T8" fmla="*/ 0 w 629"/>
              <a:gd name="T9" fmla="*/ 258 h 618"/>
              <a:gd name="T10" fmla="*/ 259 w 629"/>
              <a:gd name="T11" fmla="*/ 517 h 618"/>
              <a:gd name="T12" fmla="*/ 431 w 629"/>
              <a:gd name="T13" fmla="*/ 450 h 618"/>
              <a:gd name="T14" fmla="*/ 593 w 629"/>
              <a:gd name="T15" fmla="*/ 612 h 618"/>
              <a:gd name="T16" fmla="*/ 607 w 629"/>
              <a:gd name="T17" fmla="*/ 618 h 618"/>
              <a:gd name="T18" fmla="*/ 622 w 629"/>
              <a:gd name="T19" fmla="*/ 612 h 618"/>
              <a:gd name="T20" fmla="*/ 622 w 629"/>
              <a:gd name="T21" fmla="*/ 584 h 618"/>
              <a:gd name="T22" fmla="*/ 27 w 629"/>
              <a:gd name="T23" fmla="*/ 258 h 618"/>
              <a:gd name="T24" fmla="*/ 259 w 629"/>
              <a:gd name="T25" fmla="*/ 26 h 618"/>
              <a:gd name="T26" fmla="*/ 490 w 629"/>
              <a:gd name="T27" fmla="*/ 258 h 618"/>
              <a:gd name="T28" fmla="*/ 427 w 629"/>
              <a:gd name="T29" fmla="*/ 417 h 618"/>
              <a:gd name="T30" fmla="*/ 427 w 629"/>
              <a:gd name="T31" fmla="*/ 417 h 618"/>
              <a:gd name="T32" fmla="*/ 426 w 629"/>
              <a:gd name="T33" fmla="*/ 418 h 618"/>
              <a:gd name="T34" fmla="*/ 259 w 629"/>
              <a:gd name="T35" fmla="*/ 490 h 618"/>
              <a:gd name="T36" fmla="*/ 27 w 629"/>
              <a:gd name="T37" fmla="*/ 25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9" h="618">
                <a:moveTo>
                  <a:pt x="622" y="584"/>
                </a:moveTo>
                <a:lnTo>
                  <a:pt x="459" y="421"/>
                </a:lnTo>
                <a:cubicBezTo>
                  <a:pt x="495" y="377"/>
                  <a:pt x="517" y="320"/>
                  <a:pt x="517" y="258"/>
                </a:cubicBezTo>
                <a:cubicBezTo>
                  <a:pt x="517" y="116"/>
                  <a:pt x="401" y="0"/>
                  <a:pt x="259" y="0"/>
                </a:cubicBezTo>
                <a:cubicBezTo>
                  <a:pt x="116" y="0"/>
                  <a:pt x="0" y="116"/>
                  <a:pt x="0" y="258"/>
                </a:cubicBezTo>
                <a:cubicBezTo>
                  <a:pt x="0" y="401"/>
                  <a:pt x="116" y="517"/>
                  <a:pt x="259" y="517"/>
                </a:cubicBezTo>
                <a:cubicBezTo>
                  <a:pt x="325" y="517"/>
                  <a:pt x="385" y="491"/>
                  <a:pt x="431" y="450"/>
                </a:cubicBezTo>
                <a:lnTo>
                  <a:pt x="593" y="612"/>
                </a:lnTo>
                <a:cubicBezTo>
                  <a:pt x="597" y="616"/>
                  <a:pt x="602" y="618"/>
                  <a:pt x="607" y="618"/>
                </a:cubicBezTo>
                <a:cubicBezTo>
                  <a:pt x="613" y="618"/>
                  <a:pt x="618" y="616"/>
                  <a:pt x="622" y="612"/>
                </a:cubicBezTo>
                <a:cubicBezTo>
                  <a:pt x="629" y="604"/>
                  <a:pt x="629" y="591"/>
                  <a:pt x="622" y="584"/>
                </a:cubicBezTo>
                <a:close/>
                <a:moveTo>
                  <a:pt x="27" y="258"/>
                </a:moveTo>
                <a:cubicBezTo>
                  <a:pt x="27" y="130"/>
                  <a:pt x="131" y="26"/>
                  <a:pt x="259" y="26"/>
                </a:cubicBezTo>
                <a:cubicBezTo>
                  <a:pt x="386" y="26"/>
                  <a:pt x="490" y="130"/>
                  <a:pt x="490" y="258"/>
                </a:cubicBezTo>
                <a:cubicBezTo>
                  <a:pt x="490" y="319"/>
                  <a:pt x="466" y="375"/>
                  <a:pt x="427" y="417"/>
                </a:cubicBezTo>
                <a:cubicBezTo>
                  <a:pt x="427" y="417"/>
                  <a:pt x="427" y="417"/>
                  <a:pt x="427" y="417"/>
                </a:cubicBezTo>
                <a:cubicBezTo>
                  <a:pt x="426" y="417"/>
                  <a:pt x="426" y="418"/>
                  <a:pt x="426" y="418"/>
                </a:cubicBezTo>
                <a:cubicBezTo>
                  <a:pt x="384" y="462"/>
                  <a:pt x="324" y="490"/>
                  <a:pt x="259" y="490"/>
                </a:cubicBezTo>
                <a:cubicBezTo>
                  <a:pt x="131" y="490"/>
                  <a:pt x="27" y="386"/>
                  <a:pt x="27" y="258"/>
                </a:cubicBezTo>
                <a:close/>
              </a:path>
            </a:pathLst>
          </a:custGeom>
          <a:solidFill>
            <a:schemeClr val="tx1"/>
          </a:solidFill>
          <a:ln>
            <a:noFill/>
          </a:ln>
        </p:spPr>
        <p:txBody>
          <a:bodyPr/>
          <a:lstStyle/>
          <a:p>
            <a:endParaRPr lang="zh-CN" altLang="en-US">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9" name="PA-直接连接符 18"/>
          <p:cNvCxnSpPr/>
          <p:nvPr>
            <p:custDataLst>
              <p:tags r:id="rId13"/>
            </p:custDataLst>
          </p:nvPr>
        </p:nvCxnSpPr>
        <p:spPr>
          <a:xfrm flipV="1">
            <a:off x="7605268" y="797618"/>
            <a:ext cx="282017"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2190" y="328389"/>
            <a:ext cx="1681698" cy="1684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750"/>
                            </p:stCondLst>
                            <p:childTnLst>
                              <p:par>
                                <p:cTn id="19" presetID="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ppt_x"/>
                                          </p:val>
                                        </p:tav>
                                        <p:tav tm="100000">
                                          <p:val>
                                            <p:strVal val="#ppt_x"/>
                                          </p:val>
                                        </p:tav>
                                      </p:tavLst>
                                    </p:anim>
                                    <p:anim calcmode="lin" valueType="num">
                                      <p:cBhvr additive="base">
                                        <p:cTn id="6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randombar(horizontal)">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12" grpId="0" bldLvl="0" animBg="1"/>
      <p:bldP spid="13" grpId="0"/>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îSḷîďê"/>
          <p:cNvSpPr/>
          <p:nvPr>
            <p:custDataLst>
              <p:tags r:id="rId1"/>
            </p:custDataLst>
          </p:nvPr>
        </p:nvSpPr>
        <p:spPr>
          <a:xfrm>
            <a:off x="4203873" y="2158220"/>
            <a:ext cx="3784254" cy="3262286"/>
          </a:xfrm>
          <a:prstGeom prst="hexagon">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4" name="PA-îślïďe"/>
          <p:cNvSpPr/>
          <p:nvPr>
            <p:custDataLst>
              <p:tags r:id="rId2"/>
            </p:custDataLst>
          </p:nvPr>
        </p:nvSpPr>
        <p:spPr bwMode="auto">
          <a:xfrm>
            <a:off x="5894353" y="4825513"/>
            <a:ext cx="410808" cy="33251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FBB805"/>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1" name="PA-îšḷîḋé"/>
          <p:cNvSpPr/>
          <p:nvPr>
            <p:custDataLst>
              <p:tags r:id="rId3"/>
            </p:custDataLst>
          </p:nvPr>
        </p:nvSpPr>
        <p:spPr bwMode="auto">
          <a:xfrm>
            <a:off x="5894353" y="2446164"/>
            <a:ext cx="410808" cy="294805"/>
          </a:xfrm>
          <a:custGeom>
            <a:avLst/>
            <a:gdLst>
              <a:gd name="connsiteX0" fmla="*/ 533228 w 606862"/>
              <a:gd name="connsiteY0" fmla="*/ 69781 h 435499"/>
              <a:gd name="connsiteX1" fmla="*/ 528214 w 606862"/>
              <a:gd name="connsiteY1" fmla="*/ 81924 h 435499"/>
              <a:gd name="connsiteX2" fmla="*/ 515122 w 606862"/>
              <a:gd name="connsiteY2" fmla="*/ 82851 h 435499"/>
              <a:gd name="connsiteX3" fmla="*/ 513543 w 606862"/>
              <a:gd name="connsiteY3" fmla="*/ 87671 h 435499"/>
              <a:gd name="connsiteX4" fmla="*/ 523571 w 606862"/>
              <a:gd name="connsiteY4" fmla="*/ 96107 h 435499"/>
              <a:gd name="connsiteX5" fmla="*/ 520414 w 606862"/>
              <a:gd name="connsiteY5" fmla="*/ 108806 h 435499"/>
              <a:gd name="connsiteX6" fmla="*/ 524500 w 606862"/>
              <a:gd name="connsiteY6" fmla="*/ 111773 h 435499"/>
              <a:gd name="connsiteX7" fmla="*/ 535643 w 606862"/>
              <a:gd name="connsiteY7" fmla="*/ 104913 h 435499"/>
              <a:gd name="connsiteX8" fmla="*/ 546785 w 606862"/>
              <a:gd name="connsiteY8" fmla="*/ 111773 h 435499"/>
              <a:gd name="connsiteX9" fmla="*/ 550871 w 606862"/>
              <a:gd name="connsiteY9" fmla="*/ 108806 h 435499"/>
              <a:gd name="connsiteX10" fmla="*/ 547807 w 606862"/>
              <a:gd name="connsiteY10" fmla="*/ 96107 h 435499"/>
              <a:gd name="connsiteX11" fmla="*/ 557835 w 606862"/>
              <a:gd name="connsiteY11" fmla="*/ 87671 h 435499"/>
              <a:gd name="connsiteX12" fmla="*/ 556349 w 606862"/>
              <a:gd name="connsiteY12" fmla="*/ 82851 h 435499"/>
              <a:gd name="connsiteX13" fmla="*/ 543257 w 606862"/>
              <a:gd name="connsiteY13" fmla="*/ 81924 h 435499"/>
              <a:gd name="connsiteX14" fmla="*/ 538242 w 606862"/>
              <a:gd name="connsiteY14" fmla="*/ 69781 h 435499"/>
              <a:gd name="connsiteX15" fmla="*/ 533228 w 606862"/>
              <a:gd name="connsiteY15" fmla="*/ 69781 h 435499"/>
              <a:gd name="connsiteX16" fmla="*/ 474173 w 606862"/>
              <a:gd name="connsiteY16" fmla="*/ 69781 h 435499"/>
              <a:gd name="connsiteX17" fmla="*/ 469159 w 606862"/>
              <a:gd name="connsiteY17" fmla="*/ 81924 h 435499"/>
              <a:gd name="connsiteX18" fmla="*/ 456066 w 606862"/>
              <a:gd name="connsiteY18" fmla="*/ 82851 h 435499"/>
              <a:gd name="connsiteX19" fmla="*/ 454488 w 606862"/>
              <a:gd name="connsiteY19" fmla="*/ 87671 h 435499"/>
              <a:gd name="connsiteX20" fmla="*/ 464516 w 606862"/>
              <a:gd name="connsiteY20" fmla="*/ 96107 h 435499"/>
              <a:gd name="connsiteX21" fmla="*/ 461359 w 606862"/>
              <a:gd name="connsiteY21" fmla="*/ 108806 h 435499"/>
              <a:gd name="connsiteX22" fmla="*/ 465445 w 606862"/>
              <a:gd name="connsiteY22" fmla="*/ 111773 h 435499"/>
              <a:gd name="connsiteX23" fmla="*/ 476587 w 606862"/>
              <a:gd name="connsiteY23" fmla="*/ 104913 h 435499"/>
              <a:gd name="connsiteX24" fmla="*/ 487730 w 606862"/>
              <a:gd name="connsiteY24" fmla="*/ 111773 h 435499"/>
              <a:gd name="connsiteX25" fmla="*/ 491815 w 606862"/>
              <a:gd name="connsiteY25" fmla="*/ 108806 h 435499"/>
              <a:gd name="connsiteX26" fmla="*/ 488751 w 606862"/>
              <a:gd name="connsiteY26" fmla="*/ 96107 h 435499"/>
              <a:gd name="connsiteX27" fmla="*/ 498779 w 606862"/>
              <a:gd name="connsiteY27" fmla="*/ 87671 h 435499"/>
              <a:gd name="connsiteX28" fmla="*/ 497294 w 606862"/>
              <a:gd name="connsiteY28" fmla="*/ 82851 h 435499"/>
              <a:gd name="connsiteX29" fmla="*/ 484201 w 606862"/>
              <a:gd name="connsiteY29" fmla="*/ 81924 h 435499"/>
              <a:gd name="connsiteX30" fmla="*/ 479187 w 606862"/>
              <a:gd name="connsiteY30" fmla="*/ 69781 h 435499"/>
              <a:gd name="connsiteX31" fmla="*/ 474173 w 606862"/>
              <a:gd name="connsiteY31" fmla="*/ 69781 h 435499"/>
              <a:gd name="connsiteX32" fmla="*/ 415117 w 606862"/>
              <a:gd name="connsiteY32" fmla="*/ 69781 h 435499"/>
              <a:gd name="connsiteX33" fmla="*/ 410103 w 606862"/>
              <a:gd name="connsiteY33" fmla="*/ 81924 h 435499"/>
              <a:gd name="connsiteX34" fmla="*/ 397011 w 606862"/>
              <a:gd name="connsiteY34" fmla="*/ 82851 h 435499"/>
              <a:gd name="connsiteX35" fmla="*/ 395432 w 606862"/>
              <a:gd name="connsiteY35" fmla="*/ 87671 h 435499"/>
              <a:gd name="connsiteX36" fmla="*/ 405460 w 606862"/>
              <a:gd name="connsiteY36" fmla="*/ 96107 h 435499"/>
              <a:gd name="connsiteX37" fmla="*/ 402303 w 606862"/>
              <a:gd name="connsiteY37" fmla="*/ 108806 h 435499"/>
              <a:gd name="connsiteX38" fmla="*/ 406389 w 606862"/>
              <a:gd name="connsiteY38" fmla="*/ 111773 h 435499"/>
              <a:gd name="connsiteX39" fmla="*/ 417532 w 606862"/>
              <a:gd name="connsiteY39" fmla="*/ 104913 h 435499"/>
              <a:gd name="connsiteX40" fmla="*/ 428674 w 606862"/>
              <a:gd name="connsiteY40" fmla="*/ 111773 h 435499"/>
              <a:gd name="connsiteX41" fmla="*/ 432760 w 606862"/>
              <a:gd name="connsiteY41" fmla="*/ 108806 h 435499"/>
              <a:gd name="connsiteX42" fmla="*/ 429696 w 606862"/>
              <a:gd name="connsiteY42" fmla="*/ 96107 h 435499"/>
              <a:gd name="connsiteX43" fmla="*/ 439724 w 606862"/>
              <a:gd name="connsiteY43" fmla="*/ 87671 h 435499"/>
              <a:gd name="connsiteX44" fmla="*/ 438238 w 606862"/>
              <a:gd name="connsiteY44" fmla="*/ 82851 h 435499"/>
              <a:gd name="connsiteX45" fmla="*/ 425146 w 606862"/>
              <a:gd name="connsiteY45" fmla="*/ 81924 h 435499"/>
              <a:gd name="connsiteX46" fmla="*/ 420132 w 606862"/>
              <a:gd name="connsiteY46" fmla="*/ 69781 h 435499"/>
              <a:gd name="connsiteX47" fmla="*/ 415117 w 606862"/>
              <a:gd name="connsiteY47" fmla="*/ 69781 h 435499"/>
              <a:gd name="connsiteX48" fmla="*/ 436010 w 606862"/>
              <a:gd name="connsiteY48" fmla="*/ 3780 h 435499"/>
              <a:gd name="connsiteX49" fmla="*/ 517257 w 606862"/>
              <a:gd name="connsiteY49" fmla="*/ 3780 h 435499"/>
              <a:gd name="connsiteX50" fmla="*/ 606862 w 606862"/>
              <a:gd name="connsiteY50" fmla="*/ 93140 h 435499"/>
              <a:gd name="connsiteX51" fmla="*/ 517257 w 606862"/>
              <a:gd name="connsiteY51" fmla="*/ 182594 h 435499"/>
              <a:gd name="connsiteX52" fmla="*/ 456438 w 606862"/>
              <a:gd name="connsiteY52" fmla="*/ 182594 h 435499"/>
              <a:gd name="connsiteX53" fmla="*/ 415210 w 606862"/>
              <a:gd name="connsiteY53" fmla="*/ 223751 h 435499"/>
              <a:gd name="connsiteX54" fmla="*/ 407689 w 606862"/>
              <a:gd name="connsiteY54" fmla="*/ 220692 h 435499"/>
              <a:gd name="connsiteX55" fmla="*/ 407689 w 606862"/>
              <a:gd name="connsiteY55" fmla="*/ 178051 h 435499"/>
              <a:gd name="connsiteX56" fmla="*/ 346405 w 606862"/>
              <a:gd name="connsiteY56" fmla="*/ 93233 h 435499"/>
              <a:gd name="connsiteX57" fmla="*/ 436010 w 606862"/>
              <a:gd name="connsiteY57" fmla="*/ 3780 h 435499"/>
              <a:gd name="connsiteX58" fmla="*/ 140854 w 606862"/>
              <a:gd name="connsiteY58" fmla="*/ 207 h 435499"/>
              <a:gd name="connsiteX59" fmla="*/ 216621 w 606862"/>
              <a:gd name="connsiteY59" fmla="*/ 856 h 435499"/>
              <a:gd name="connsiteX60" fmla="*/ 272145 w 606862"/>
              <a:gd name="connsiteY60" fmla="*/ 33762 h 435499"/>
              <a:gd name="connsiteX61" fmla="*/ 302693 w 606862"/>
              <a:gd name="connsiteY61" fmla="*/ 122934 h 435499"/>
              <a:gd name="connsiteX62" fmla="*/ 310400 w 606862"/>
              <a:gd name="connsiteY62" fmla="*/ 158343 h 435499"/>
              <a:gd name="connsiteX63" fmla="*/ 293130 w 606862"/>
              <a:gd name="connsiteY63" fmla="*/ 188098 h 435499"/>
              <a:gd name="connsiteX64" fmla="*/ 281152 w 606862"/>
              <a:gd name="connsiteY64" fmla="*/ 220819 h 435499"/>
              <a:gd name="connsiteX65" fmla="*/ 281152 w 606862"/>
              <a:gd name="connsiteY65" fmla="*/ 260863 h 435499"/>
              <a:gd name="connsiteX66" fmla="*/ 283287 w 606862"/>
              <a:gd name="connsiteY66" fmla="*/ 264385 h 435499"/>
              <a:gd name="connsiteX67" fmla="*/ 407057 w 606862"/>
              <a:gd name="connsiteY67" fmla="*/ 343732 h 435499"/>
              <a:gd name="connsiteX68" fmla="*/ 422192 w 606862"/>
              <a:gd name="connsiteY68" fmla="*/ 375989 h 435499"/>
              <a:gd name="connsiteX69" fmla="*/ 422192 w 606862"/>
              <a:gd name="connsiteY69" fmla="*/ 435406 h 435499"/>
              <a:gd name="connsiteX70" fmla="*/ 238533 w 606862"/>
              <a:gd name="connsiteY70" fmla="*/ 435406 h 435499"/>
              <a:gd name="connsiteX71" fmla="*/ 220520 w 606862"/>
              <a:gd name="connsiteY71" fmla="*/ 352816 h 435499"/>
              <a:gd name="connsiteX72" fmla="*/ 210957 w 606862"/>
              <a:gd name="connsiteY72" fmla="*/ 299331 h 435499"/>
              <a:gd name="connsiteX73" fmla="*/ 201393 w 606862"/>
              <a:gd name="connsiteY73" fmla="*/ 352816 h 435499"/>
              <a:gd name="connsiteX74" fmla="*/ 183566 w 606862"/>
              <a:gd name="connsiteY74" fmla="*/ 435499 h 435499"/>
              <a:gd name="connsiteX75" fmla="*/ 0 w 606862"/>
              <a:gd name="connsiteY75" fmla="*/ 435499 h 435499"/>
              <a:gd name="connsiteX76" fmla="*/ 0 w 606862"/>
              <a:gd name="connsiteY76" fmla="*/ 376082 h 435499"/>
              <a:gd name="connsiteX77" fmla="*/ 15135 w 606862"/>
              <a:gd name="connsiteY77" fmla="*/ 343824 h 435499"/>
              <a:gd name="connsiteX78" fmla="*/ 138905 w 606862"/>
              <a:gd name="connsiteY78" fmla="*/ 264478 h 435499"/>
              <a:gd name="connsiteX79" fmla="*/ 141040 w 606862"/>
              <a:gd name="connsiteY79" fmla="*/ 261049 h 435499"/>
              <a:gd name="connsiteX80" fmla="*/ 141040 w 606862"/>
              <a:gd name="connsiteY80" fmla="*/ 221005 h 435499"/>
              <a:gd name="connsiteX81" fmla="*/ 128970 w 606862"/>
              <a:gd name="connsiteY81" fmla="*/ 188191 h 435499"/>
              <a:gd name="connsiteX82" fmla="*/ 111792 w 606862"/>
              <a:gd name="connsiteY82" fmla="*/ 158436 h 435499"/>
              <a:gd name="connsiteX83" fmla="*/ 118942 w 606862"/>
              <a:gd name="connsiteY83" fmla="*/ 123120 h 435499"/>
              <a:gd name="connsiteX84" fmla="*/ 149397 w 606862"/>
              <a:gd name="connsiteY84" fmla="*/ 18560 h 435499"/>
              <a:gd name="connsiteX85" fmla="*/ 140854 w 606862"/>
              <a:gd name="connsiteY85" fmla="*/ 207 h 43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6862" h="435499">
                <a:moveTo>
                  <a:pt x="533228" y="69781"/>
                </a:moveTo>
                <a:lnTo>
                  <a:pt x="528214" y="81924"/>
                </a:lnTo>
                <a:lnTo>
                  <a:pt x="515122" y="82851"/>
                </a:lnTo>
                <a:cubicBezTo>
                  <a:pt x="512615" y="83036"/>
                  <a:pt x="511686" y="86095"/>
                  <a:pt x="513543" y="87671"/>
                </a:cubicBezTo>
                <a:lnTo>
                  <a:pt x="523571" y="96107"/>
                </a:lnTo>
                <a:lnTo>
                  <a:pt x="520414" y="108806"/>
                </a:lnTo>
                <a:cubicBezTo>
                  <a:pt x="519857" y="111217"/>
                  <a:pt x="522457" y="113163"/>
                  <a:pt x="524500" y="111773"/>
                </a:cubicBezTo>
                <a:lnTo>
                  <a:pt x="535643" y="104913"/>
                </a:lnTo>
                <a:lnTo>
                  <a:pt x="546785" y="111773"/>
                </a:lnTo>
                <a:cubicBezTo>
                  <a:pt x="548921" y="113163"/>
                  <a:pt x="551521" y="111217"/>
                  <a:pt x="550871" y="108806"/>
                </a:cubicBezTo>
                <a:lnTo>
                  <a:pt x="547807" y="96107"/>
                </a:lnTo>
                <a:lnTo>
                  <a:pt x="557835" y="87671"/>
                </a:lnTo>
                <a:cubicBezTo>
                  <a:pt x="559785" y="86095"/>
                  <a:pt x="558856" y="83036"/>
                  <a:pt x="556349" y="82851"/>
                </a:cubicBezTo>
                <a:lnTo>
                  <a:pt x="543257" y="81924"/>
                </a:lnTo>
                <a:lnTo>
                  <a:pt x="538242" y="69781"/>
                </a:lnTo>
                <a:cubicBezTo>
                  <a:pt x="537407" y="67463"/>
                  <a:pt x="534157" y="67463"/>
                  <a:pt x="533228" y="69781"/>
                </a:cubicBezTo>
                <a:close/>
                <a:moveTo>
                  <a:pt x="474173" y="69781"/>
                </a:moveTo>
                <a:lnTo>
                  <a:pt x="469159" y="81924"/>
                </a:lnTo>
                <a:lnTo>
                  <a:pt x="456066" y="82851"/>
                </a:lnTo>
                <a:cubicBezTo>
                  <a:pt x="453559" y="83036"/>
                  <a:pt x="452631" y="86095"/>
                  <a:pt x="454488" y="87671"/>
                </a:cubicBezTo>
                <a:lnTo>
                  <a:pt x="464516" y="96107"/>
                </a:lnTo>
                <a:lnTo>
                  <a:pt x="461359" y="108806"/>
                </a:lnTo>
                <a:cubicBezTo>
                  <a:pt x="460802" y="111217"/>
                  <a:pt x="463402" y="113163"/>
                  <a:pt x="465445" y="111773"/>
                </a:cubicBezTo>
                <a:lnTo>
                  <a:pt x="476587" y="104913"/>
                </a:lnTo>
                <a:lnTo>
                  <a:pt x="487730" y="111773"/>
                </a:lnTo>
                <a:cubicBezTo>
                  <a:pt x="489865" y="113163"/>
                  <a:pt x="492465" y="111217"/>
                  <a:pt x="491815" y="108806"/>
                </a:cubicBezTo>
                <a:lnTo>
                  <a:pt x="488751" y="96107"/>
                </a:lnTo>
                <a:lnTo>
                  <a:pt x="498779" y="87671"/>
                </a:lnTo>
                <a:cubicBezTo>
                  <a:pt x="500729" y="86095"/>
                  <a:pt x="499615" y="83036"/>
                  <a:pt x="497294" y="82851"/>
                </a:cubicBezTo>
                <a:lnTo>
                  <a:pt x="484201" y="81924"/>
                </a:lnTo>
                <a:lnTo>
                  <a:pt x="479187" y="69781"/>
                </a:lnTo>
                <a:cubicBezTo>
                  <a:pt x="478351" y="67463"/>
                  <a:pt x="475101" y="67463"/>
                  <a:pt x="474173" y="69781"/>
                </a:cubicBezTo>
                <a:close/>
                <a:moveTo>
                  <a:pt x="415117" y="69781"/>
                </a:moveTo>
                <a:lnTo>
                  <a:pt x="410103" y="81924"/>
                </a:lnTo>
                <a:lnTo>
                  <a:pt x="397011" y="82851"/>
                </a:lnTo>
                <a:cubicBezTo>
                  <a:pt x="394504" y="83036"/>
                  <a:pt x="393575" y="86095"/>
                  <a:pt x="395432" y="87671"/>
                </a:cubicBezTo>
                <a:lnTo>
                  <a:pt x="405460" y="96107"/>
                </a:lnTo>
                <a:lnTo>
                  <a:pt x="402303" y="108806"/>
                </a:lnTo>
                <a:cubicBezTo>
                  <a:pt x="401746" y="111217"/>
                  <a:pt x="404346" y="113163"/>
                  <a:pt x="406389" y="111773"/>
                </a:cubicBezTo>
                <a:lnTo>
                  <a:pt x="417532" y="104913"/>
                </a:lnTo>
                <a:lnTo>
                  <a:pt x="428674" y="111773"/>
                </a:lnTo>
                <a:cubicBezTo>
                  <a:pt x="430810" y="113163"/>
                  <a:pt x="433410" y="111217"/>
                  <a:pt x="432760" y="108806"/>
                </a:cubicBezTo>
                <a:lnTo>
                  <a:pt x="429696" y="96107"/>
                </a:lnTo>
                <a:lnTo>
                  <a:pt x="439724" y="87671"/>
                </a:lnTo>
                <a:cubicBezTo>
                  <a:pt x="441581" y="86095"/>
                  <a:pt x="440560" y="83036"/>
                  <a:pt x="438238" y="82851"/>
                </a:cubicBezTo>
                <a:lnTo>
                  <a:pt x="425146" y="81924"/>
                </a:lnTo>
                <a:lnTo>
                  <a:pt x="420132" y="69781"/>
                </a:lnTo>
                <a:cubicBezTo>
                  <a:pt x="419296" y="67463"/>
                  <a:pt x="416046" y="67463"/>
                  <a:pt x="415117" y="69781"/>
                </a:cubicBezTo>
                <a:close/>
                <a:moveTo>
                  <a:pt x="436010" y="3780"/>
                </a:moveTo>
                <a:lnTo>
                  <a:pt x="517257" y="3780"/>
                </a:lnTo>
                <a:cubicBezTo>
                  <a:pt x="566749" y="3780"/>
                  <a:pt x="606862" y="43825"/>
                  <a:pt x="606862" y="93140"/>
                </a:cubicBezTo>
                <a:cubicBezTo>
                  <a:pt x="606862" y="142548"/>
                  <a:pt x="566749" y="182594"/>
                  <a:pt x="517257" y="182594"/>
                </a:cubicBezTo>
                <a:lnTo>
                  <a:pt x="456438" y="182594"/>
                </a:lnTo>
                <a:lnTo>
                  <a:pt x="415210" y="223751"/>
                </a:lnTo>
                <a:cubicBezTo>
                  <a:pt x="412517" y="226625"/>
                  <a:pt x="407689" y="224678"/>
                  <a:pt x="407689" y="220692"/>
                </a:cubicBezTo>
                <a:lnTo>
                  <a:pt x="407689" y="178051"/>
                </a:lnTo>
                <a:cubicBezTo>
                  <a:pt x="372126" y="166279"/>
                  <a:pt x="346405" y="132815"/>
                  <a:pt x="346405" y="93233"/>
                </a:cubicBezTo>
                <a:cubicBezTo>
                  <a:pt x="346405" y="43825"/>
                  <a:pt x="386518" y="3780"/>
                  <a:pt x="436010" y="3780"/>
                </a:cubicBezTo>
                <a:close/>
                <a:moveTo>
                  <a:pt x="140854" y="207"/>
                </a:moveTo>
                <a:cubicBezTo>
                  <a:pt x="140854" y="207"/>
                  <a:pt x="191922" y="5954"/>
                  <a:pt x="216621" y="856"/>
                </a:cubicBezTo>
                <a:cubicBezTo>
                  <a:pt x="241412" y="-4335"/>
                  <a:pt x="267874" y="15038"/>
                  <a:pt x="272145" y="33762"/>
                </a:cubicBezTo>
                <a:cubicBezTo>
                  <a:pt x="272145" y="33762"/>
                  <a:pt x="322099" y="33948"/>
                  <a:pt x="302693" y="122934"/>
                </a:cubicBezTo>
                <a:cubicBezTo>
                  <a:pt x="310493" y="122563"/>
                  <a:pt x="318942" y="128032"/>
                  <a:pt x="310400" y="158343"/>
                </a:cubicBezTo>
                <a:cubicBezTo>
                  <a:pt x="303807" y="181331"/>
                  <a:pt x="297772" y="187727"/>
                  <a:pt x="293130" y="188098"/>
                </a:cubicBezTo>
                <a:cubicBezTo>
                  <a:pt x="291551" y="198480"/>
                  <a:pt x="287466" y="209974"/>
                  <a:pt x="281152" y="220819"/>
                </a:cubicBezTo>
                <a:lnTo>
                  <a:pt x="281152" y="260863"/>
                </a:lnTo>
                <a:cubicBezTo>
                  <a:pt x="281152" y="262346"/>
                  <a:pt x="281895" y="263737"/>
                  <a:pt x="283287" y="264385"/>
                </a:cubicBezTo>
                <a:cubicBezTo>
                  <a:pt x="294987" y="270133"/>
                  <a:pt x="353204" y="299424"/>
                  <a:pt x="407057" y="343732"/>
                </a:cubicBezTo>
                <a:cubicBezTo>
                  <a:pt x="416714" y="351611"/>
                  <a:pt x="422192" y="363476"/>
                  <a:pt x="422192" y="375989"/>
                </a:cubicBezTo>
                <a:lnTo>
                  <a:pt x="422192" y="435406"/>
                </a:lnTo>
                <a:lnTo>
                  <a:pt x="238533" y="435406"/>
                </a:lnTo>
                <a:lnTo>
                  <a:pt x="220520" y="352816"/>
                </a:lnTo>
                <a:cubicBezTo>
                  <a:pt x="257104" y="301834"/>
                  <a:pt x="217735" y="299331"/>
                  <a:pt x="210957" y="299331"/>
                </a:cubicBezTo>
                <a:cubicBezTo>
                  <a:pt x="204179" y="299424"/>
                  <a:pt x="164810" y="301834"/>
                  <a:pt x="201393" y="352816"/>
                </a:cubicBezTo>
                <a:lnTo>
                  <a:pt x="183566" y="435499"/>
                </a:lnTo>
                <a:lnTo>
                  <a:pt x="0" y="435499"/>
                </a:lnTo>
                <a:lnTo>
                  <a:pt x="0" y="376082"/>
                </a:lnTo>
                <a:cubicBezTo>
                  <a:pt x="0" y="363754"/>
                  <a:pt x="5478" y="351703"/>
                  <a:pt x="15135" y="343824"/>
                </a:cubicBezTo>
                <a:cubicBezTo>
                  <a:pt x="68988" y="299609"/>
                  <a:pt x="127113" y="270318"/>
                  <a:pt x="138905" y="264478"/>
                </a:cubicBezTo>
                <a:cubicBezTo>
                  <a:pt x="140112" y="263829"/>
                  <a:pt x="141040" y="262532"/>
                  <a:pt x="141040" y="261049"/>
                </a:cubicBezTo>
                <a:lnTo>
                  <a:pt x="141040" y="221005"/>
                </a:lnTo>
                <a:cubicBezTo>
                  <a:pt x="134726" y="210067"/>
                  <a:pt x="130641" y="198573"/>
                  <a:pt x="128970" y="188191"/>
                </a:cubicBezTo>
                <a:cubicBezTo>
                  <a:pt x="124420" y="187820"/>
                  <a:pt x="118385" y="181424"/>
                  <a:pt x="111792" y="158436"/>
                </a:cubicBezTo>
                <a:cubicBezTo>
                  <a:pt x="103528" y="128867"/>
                  <a:pt x="111328" y="123120"/>
                  <a:pt x="118942" y="123120"/>
                </a:cubicBezTo>
                <a:cubicBezTo>
                  <a:pt x="114856" y="105786"/>
                  <a:pt x="104643" y="45813"/>
                  <a:pt x="149397" y="18560"/>
                </a:cubicBezTo>
                <a:cubicBezTo>
                  <a:pt x="149397" y="18560"/>
                  <a:pt x="140112" y="10960"/>
                  <a:pt x="140854" y="207"/>
                </a:cubicBezTo>
                <a:close/>
              </a:path>
            </a:pathLst>
          </a:custGeom>
          <a:solidFill>
            <a:srgbClr val="D5353A"/>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2" name="PA-íśḷîḓê"/>
          <p:cNvSpPr/>
          <p:nvPr>
            <p:custDataLst>
              <p:tags r:id="rId4"/>
            </p:custDataLst>
          </p:nvPr>
        </p:nvSpPr>
        <p:spPr bwMode="auto">
          <a:xfrm>
            <a:off x="4836451" y="2991266"/>
            <a:ext cx="285496" cy="285066"/>
          </a:xfrm>
          <a:custGeom>
            <a:avLst/>
            <a:gdLst>
              <a:gd name="connsiteX0" fmla="*/ 278498 w 607639"/>
              <a:gd name="connsiteY0" fmla="*/ 505578 h 606722"/>
              <a:gd name="connsiteX1" fmla="*/ 253131 w 607639"/>
              <a:gd name="connsiteY1" fmla="*/ 530820 h 606722"/>
              <a:gd name="connsiteX2" fmla="*/ 278498 w 607639"/>
              <a:gd name="connsiteY2" fmla="*/ 556150 h 606722"/>
              <a:gd name="connsiteX3" fmla="*/ 506351 w 607639"/>
              <a:gd name="connsiteY3" fmla="*/ 556150 h 606722"/>
              <a:gd name="connsiteX4" fmla="*/ 531629 w 607639"/>
              <a:gd name="connsiteY4" fmla="*/ 530820 h 606722"/>
              <a:gd name="connsiteX5" fmla="*/ 506351 w 607639"/>
              <a:gd name="connsiteY5" fmla="*/ 505578 h 606722"/>
              <a:gd name="connsiteX6" fmla="*/ 126566 w 607639"/>
              <a:gd name="connsiteY6" fmla="*/ 505578 h 606722"/>
              <a:gd name="connsiteX7" fmla="*/ 101288 w 607639"/>
              <a:gd name="connsiteY7" fmla="*/ 530820 h 606722"/>
              <a:gd name="connsiteX8" fmla="*/ 126566 w 607639"/>
              <a:gd name="connsiteY8" fmla="*/ 556150 h 606722"/>
              <a:gd name="connsiteX9" fmla="*/ 177210 w 607639"/>
              <a:gd name="connsiteY9" fmla="*/ 556150 h 606722"/>
              <a:gd name="connsiteX10" fmla="*/ 202576 w 607639"/>
              <a:gd name="connsiteY10" fmla="*/ 530820 h 606722"/>
              <a:gd name="connsiteX11" fmla="*/ 177210 w 607639"/>
              <a:gd name="connsiteY11" fmla="*/ 505578 h 606722"/>
              <a:gd name="connsiteX12" fmla="*/ 0 w 607639"/>
              <a:gd name="connsiteY12" fmla="*/ 455006 h 606722"/>
              <a:gd name="connsiteX13" fmla="*/ 607639 w 607639"/>
              <a:gd name="connsiteY13" fmla="*/ 455006 h 606722"/>
              <a:gd name="connsiteX14" fmla="*/ 607639 w 607639"/>
              <a:gd name="connsiteY14" fmla="*/ 581392 h 606722"/>
              <a:gd name="connsiteX15" fmla="*/ 582273 w 607639"/>
              <a:gd name="connsiteY15" fmla="*/ 606722 h 606722"/>
              <a:gd name="connsiteX16" fmla="*/ 25278 w 607639"/>
              <a:gd name="connsiteY16" fmla="*/ 606722 h 606722"/>
              <a:gd name="connsiteX17" fmla="*/ 0 w 607639"/>
              <a:gd name="connsiteY17" fmla="*/ 581392 h 606722"/>
              <a:gd name="connsiteX18" fmla="*/ 253118 w 607639"/>
              <a:gd name="connsiteY18" fmla="*/ 173662 h 606722"/>
              <a:gd name="connsiteX19" fmla="*/ 334127 w 607639"/>
              <a:gd name="connsiteY19" fmla="*/ 227503 h 606722"/>
              <a:gd name="connsiteX20" fmla="*/ 253118 w 607639"/>
              <a:gd name="connsiteY20" fmla="*/ 281345 h 606722"/>
              <a:gd name="connsiteX21" fmla="*/ 215927 w 607639"/>
              <a:gd name="connsiteY21" fmla="*/ 104075 h 606722"/>
              <a:gd name="connsiteX22" fmla="*/ 202576 w 607639"/>
              <a:gd name="connsiteY22" fmla="*/ 126384 h 606722"/>
              <a:gd name="connsiteX23" fmla="*/ 202576 w 607639"/>
              <a:gd name="connsiteY23" fmla="*/ 328669 h 606722"/>
              <a:gd name="connsiteX24" fmla="*/ 215927 w 607639"/>
              <a:gd name="connsiteY24" fmla="*/ 350977 h 606722"/>
              <a:gd name="connsiteX25" fmla="*/ 227854 w 607639"/>
              <a:gd name="connsiteY25" fmla="*/ 353910 h 606722"/>
              <a:gd name="connsiteX26" fmla="*/ 241917 w 607639"/>
              <a:gd name="connsiteY26" fmla="*/ 349644 h 606722"/>
              <a:gd name="connsiteX27" fmla="*/ 393849 w 607639"/>
              <a:gd name="connsiteY27" fmla="*/ 248590 h 606722"/>
              <a:gd name="connsiteX28" fmla="*/ 405063 w 607639"/>
              <a:gd name="connsiteY28" fmla="*/ 227526 h 606722"/>
              <a:gd name="connsiteX29" fmla="*/ 393849 w 607639"/>
              <a:gd name="connsiteY29" fmla="*/ 206462 h 606722"/>
              <a:gd name="connsiteX30" fmla="*/ 241917 w 607639"/>
              <a:gd name="connsiteY30" fmla="*/ 105409 h 606722"/>
              <a:gd name="connsiteX31" fmla="*/ 215927 w 607639"/>
              <a:gd name="connsiteY31" fmla="*/ 104075 h 606722"/>
              <a:gd name="connsiteX32" fmla="*/ 25278 w 607639"/>
              <a:gd name="connsiteY32" fmla="*/ 0 h 606722"/>
              <a:gd name="connsiteX33" fmla="*/ 582273 w 607639"/>
              <a:gd name="connsiteY33" fmla="*/ 0 h 606722"/>
              <a:gd name="connsiteX34" fmla="*/ 607639 w 607639"/>
              <a:gd name="connsiteY34" fmla="*/ 25241 h 606722"/>
              <a:gd name="connsiteX35" fmla="*/ 607639 w 607639"/>
              <a:gd name="connsiteY35" fmla="*/ 404481 h 606722"/>
              <a:gd name="connsiteX36" fmla="*/ 0 w 607639"/>
              <a:gd name="connsiteY36" fmla="*/ 404481 h 606722"/>
              <a:gd name="connsiteX37" fmla="*/ 0 w 607639"/>
              <a:gd name="connsiteY37" fmla="*/ 25241 h 606722"/>
              <a:gd name="connsiteX38" fmla="*/ 25278 w 607639"/>
              <a:gd name="connsiteY3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606722">
                <a:moveTo>
                  <a:pt x="278498" y="505578"/>
                </a:moveTo>
                <a:cubicBezTo>
                  <a:pt x="264524" y="505578"/>
                  <a:pt x="253131" y="516866"/>
                  <a:pt x="253131" y="530820"/>
                </a:cubicBezTo>
                <a:cubicBezTo>
                  <a:pt x="253131" y="544774"/>
                  <a:pt x="264524" y="556150"/>
                  <a:pt x="278498" y="556150"/>
                </a:cubicBezTo>
                <a:lnTo>
                  <a:pt x="506351" y="556150"/>
                </a:lnTo>
                <a:cubicBezTo>
                  <a:pt x="520325" y="556150"/>
                  <a:pt x="531629" y="544774"/>
                  <a:pt x="531629" y="530820"/>
                </a:cubicBezTo>
                <a:cubicBezTo>
                  <a:pt x="531629" y="516866"/>
                  <a:pt x="520325" y="505578"/>
                  <a:pt x="506351" y="505578"/>
                </a:cubicBezTo>
                <a:close/>
                <a:moveTo>
                  <a:pt x="126566" y="505578"/>
                </a:moveTo>
                <a:cubicBezTo>
                  <a:pt x="112592" y="505578"/>
                  <a:pt x="101288" y="516866"/>
                  <a:pt x="101288" y="530820"/>
                </a:cubicBezTo>
                <a:cubicBezTo>
                  <a:pt x="101288" y="544774"/>
                  <a:pt x="112592" y="556150"/>
                  <a:pt x="126566" y="556150"/>
                </a:cubicBezTo>
                <a:lnTo>
                  <a:pt x="177210" y="556150"/>
                </a:lnTo>
                <a:cubicBezTo>
                  <a:pt x="191184" y="556150"/>
                  <a:pt x="202576" y="544774"/>
                  <a:pt x="202576" y="530820"/>
                </a:cubicBezTo>
                <a:cubicBezTo>
                  <a:pt x="202576" y="516866"/>
                  <a:pt x="191184" y="505578"/>
                  <a:pt x="177210" y="505578"/>
                </a:cubicBezTo>
                <a:close/>
                <a:moveTo>
                  <a:pt x="0" y="455006"/>
                </a:moveTo>
                <a:lnTo>
                  <a:pt x="607639" y="455006"/>
                </a:lnTo>
                <a:lnTo>
                  <a:pt x="607639" y="581392"/>
                </a:lnTo>
                <a:cubicBezTo>
                  <a:pt x="607639" y="595346"/>
                  <a:pt x="596336" y="606722"/>
                  <a:pt x="582273" y="606722"/>
                </a:cubicBezTo>
                <a:lnTo>
                  <a:pt x="25278" y="606722"/>
                </a:lnTo>
                <a:cubicBezTo>
                  <a:pt x="11304" y="606722"/>
                  <a:pt x="0" y="595346"/>
                  <a:pt x="0" y="581392"/>
                </a:cubicBezTo>
                <a:close/>
                <a:moveTo>
                  <a:pt x="253118" y="173662"/>
                </a:moveTo>
                <a:lnTo>
                  <a:pt x="334127" y="227503"/>
                </a:lnTo>
                <a:lnTo>
                  <a:pt x="253118" y="281345"/>
                </a:lnTo>
                <a:close/>
                <a:moveTo>
                  <a:pt x="215927" y="104075"/>
                </a:moveTo>
                <a:cubicBezTo>
                  <a:pt x="207650" y="108519"/>
                  <a:pt x="202576" y="117052"/>
                  <a:pt x="202576" y="126384"/>
                </a:cubicBezTo>
                <a:lnTo>
                  <a:pt x="202576" y="328669"/>
                </a:lnTo>
                <a:cubicBezTo>
                  <a:pt x="202576" y="338001"/>
                  <a:pt x="207650" y="346533"/>
                  <a:pt x="215927" y="350977"/>
                </a:cubicBezTo>
                <a:cubicBezTo>
                  <a:pt x="219665" y="352932"/>
                  <a:pt x="223759" y="353910"/>
                  <a:pt x="227854" y="353910"/>
                </a:cubicBezTo>
                <a:cubicBezTo>
                  <a:pt x="232749" y="353910"/>
                  <a:pt x="237644" y="352488"/>
                  <a:pt x="241917" y="349644"/>
                </a:cubicBezTo>
                <a:lnTo>
                  <a:pt x="393849" y="248590"/>
                </a:lnTo>
                <a:cubicBezTo>
                  <a:pt x="400880" y="243880"/>
                  <a:pt x="405063" y="235969"/>
                  <a:pt x="405063" y="227526"/>
                </a:cubicBezTo>
                <a:cubicBezTo>
                  <a:pt x="405063" y="219083"/>
                  <a:pt x="400880" y="211173"/>
                  <a:pt x="393849" y="206462"/>
                </a:cubicBezTo>
                <a:lnTo>
                  <a:pt x="241917" y="105409"/>
                </a:lnTo>
                <a:cubicBezTo>
                  <a:pt x="234173" y="100165"/>
                  <a:pt x="224116" y="99720"/>
                  <a:pt x="215927" y="104075"/>
                </a:cubicBezTo>
                <a:close/>
                <a:moveTo>
                  <a:pt x="25278" y="0"/>
                </a:moveTo>
                <a:lnTo>
                  <a:pt x="582273" y="0"/>
                </a:lnTo>
                <a:cubicBezTo>
                  <a:pt x="596336" y="0"/>
                  <a:pt x="607639" y="11287"/>
                  <a:pt x="607639" y="25241"/>
                </a:cubicBezTo>
                <a:lnTo>
                  <a:pt x="607639" y="404481"/>
                </a:lnTo>
                <a:lnTo>
                  <a:pt x="0" y="404481"/>
                </a:lnTo>
                <a:lnTo>
                  <a:pt x="0" y="25241"/>
                </a:lnTo>
                <a:cubicBezTo>
                  <a:pt x="0" y="11287"/>
                  <a:pt x="11304" y="0"/>
                  <a:pt x="25278" y="0"/>
                </a:cubicBezTo>
                <a:close/>
              </a:path>
            </a:pathLst>
          </a:custGeom>
          <a:solidFill>
            <a:srgbClr val="FBB805"/>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7" name="PA-iṣḻiḍé"/>
          <p:cNvSpPr/>
          <p:nvPr>
            <p:custDataLst>
              <p:tags r:id="rId5"/>
            </p:custDataLst>
          </p:nvPr>
        </p:nvSpPr>
        <p:spPr bwMode="auto">
          <a:xfrm>
            <a:off x="7130020" y="2991266"/>
            <a:ext cx="165562" cy="285066"/>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rgbClr val="FBB805"/>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3" name="PA-îŝḻîḑé"/>
          <p:cNvSpPr/>
          <p:nvPr>
            <p:custDataLst>
              <p:tags r:id="rId6"/>
            </p:custDataLst>
          </p:nvPr>
        </p:nvSpPr>
        <p:spPr bwMode="auto">
          <a:xfrm>
            <a:off x="4802166" y="4182100"/>
            <a:ext cx="354066" cy="347160"/>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D5353A"/>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6" name="PA-ïsḷïďê"/>
          <p:cNvSpPr/>
          <p:nvPr>
            <p:custDataLst>
              <p:tags r:id="rId7"/>
            </p:custDataLst>
          </p:nvPr>
        </p:nvSpPr>
        <p:spPr bwMode="auto">
          <a:xfrm>
            <a:off x="7038959" y="4182100"/>
            <a:ext cx="347684" cy="347160"/>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rgbClr val="D5353A"/>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cxnSp>
        <p:nvCxnSpPr>
          <p:cNvPr id="30" name="PA-直接连接符 29"/>
          <p:cNvCxnSpPr>
            <a:stCxn id="17" idx="2"/>
            <a:endCxn id="17" idx="5"/>
          </p:cNvCxnSpPr>
          <p:nvPr>
            <p:custDataLst>
              <p:tags r:id="rId8"/>
            </p:custDataLst>
          </p:nvPr>
        </p:nvCxnSpPr>
        <p:spPr>
          <a:xfrm flipV="1">
            <a:off x="5019445" y="2158221"/>
            <a:ext cx="2153111" cy="3262284"/>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PA-直接连接符 31"/>
          <p:cNvCxnSpPr>
            <a:stCxn id="17" idx="4"/>
            <a:endCxn id="17" idx="1"/>
          </p:cNvCxnSpPr>
          <p:nvPr>
            <p:custDataLst>
              <p:tags r:id="rId9"/>
            </p:custDataLst>
          </p:nvPr>
        </p:nvCxnSpPr>
        <p:spPr>
          <a:xfrm>
            <a:off x="5019445" y="2158221"/>
            <a:ext cx="2153111" cy="3262284"/>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PA-直接连接符 33"/>
          <p:cNvCxnSpPr>
            <a:stCxn id="17" idx="3"/>
            <a:endCxn id="17" idx="0"/>
          </p:cNvCxnSpPr>
          <p:nvPr>
            <p:custDataLst>
              <p:tags r:id="rId10"/>
            </p:custDataLst>
          </p:nvPr>
        </p:nvCxnSpPr>
        <p:spPr>
          <a:xfrm>
            <a:off x="4203873" y="3789363"/>
            <a:ext cx="3784254" cy="0"/>
          </a:xfrm>
          <a:prstGeom prst="line">
            <a:avLst/>
          </a:prstGeom>
          <a:ln>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8" name="PA-ïṧḻïḋê"/>
          <p:cNvSpPr/>
          <p:nvPr>
            <p:custDataLst>
              <p:tags r:id="rId11"/>
            </p:custDataLst>
          </p:nvPr>
        </p:nvSpPr>
        <p:spPr>
          <a:xfrm>
            <a:off x="5121947" y="2949662"/>
            <a:ext cx="1948107" cy="1679402"/>
          </a:xfrm>
          <a:prstGeom prst="hexagon">
            <a:avLst/>
          </a:prstGeom>
          <a:blipFill>
            <a:blip r:embed="rId28"/>
            <a:srcRect/>
            <a:stretch>
              <a:fillRect l="-14776" r="-14585"/>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3765">
              <a:defRPr/>
            </a:pPr>
            <a:endParaRPr lang="zh-CN" altLang="en-US" sz="2000" b="1" dirty="0">
              <a:solidFill>
                <a:schemeClr val="tx2">
                  <a:lumMod val="7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49" name="PA-组合 48"/>
          <p:cNvGrpSpPr/>
          <p:nvPr>
            <p:custDataLst>
              <p:tags r:id="rId12"/>
            </p:custDataLst>
          </p:nvPr>
        </p:nvGrpSpPr>
        <p:grpSpPr>
          <a:xfrm>
            <a:off x="8305627" y="2184287"/>
            <a:ext cx="2407886" cy="1132618"/>
            <a:chOff x="3624780" y="2412339"/>
            <a:chExt cx="2133782" cy="1132618"/>
          </a:xfrm>
        </p:grpSpPr>
        <p:sp>
          <p:nvSpPr>
            <p:cNvPr id="50" name="PA-文本框 49"/>
            <p:cNvSpPr txBox="1"/>
            <p:nvPr>
              <p:custDataLst>
                <p:tags r:id="rId24"/>
              </p:custDataLst>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1" name="PA-文本框 50"/>
            <p:cNvSpPr txBox="1"/>
            <p:nvPr>
              <p:custDataLst>
                <p:tags r:id="rId25"/>
              </p:custDataLst>
            </p:nvPr>
          </p:nvSpPr>
          <p:spPr>
            <a:xfrm>
              <a:off x="3624780" y="2750893"/>
              <a:ext cx="2133782" cy="79406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2" name="PA-组合 51"/>
          <p:cNvGrpSpPr/>
          <p:nvPr>
            <p:custDataLst>
              <p:tags r:id="rId13"/>
            </p:custDataLst>
          </p:nvPr>
        </p:nvGrpSpPr>
        <p:grpSpPr>
          <a:xfrm>
            <a:off x="8305627" y="4287887"/>
            <a:ext cx="2407886" cy="1132618"/>
            <a:chOff x="3624780" y="2412339"/>
            <a:chExt cx="2133782" cy="1132618"/>
          </a:xfrm>
        </p:grpSpPr>
        <p:sp>
          <p:nvSpPr>
            <p:cNvPr id="53" name="PA-文本框 52"/>
            <p:cNvSpPr txBox="1"/>
            <p:nvPr>
              <p:custDataLst>
                <p:tags r:id="rId22"/>
              </p:custDataLst>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4" name="PA-文本框 53"/>
            <p:cNvSpPr txBox="1"/>
            <p:nvPr>
              <p:custDataLst>
                <p:tags r:id="rId23"/>
              </p:custDataLst>
            </p:nvPr>
          </p:nvSpPr>
          <p:spPr>
            <a:xfrm>
              <a:off x="3624780" y="2750893"/>
              <a:ext cx="2133782" cy="79406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5" name="PA-组合 54"/>
          <p:cNvGrpSpPr/>
          <p:nvPr>
            <p:custDataLst>
              <p:tags r:id="rId14"/>
            </p:custDataLst>
          </p:nvPr>
        </p:nvGrpSpPr>
        <p:grpSpPr>
          <a:xfrm>
            <a:off x="1499538" y="2184287"/>
            <a:ext cx="2407886" cy="1132618"/>
            <a:chOff x="3624780" y="2412339"/>
            <a:chExt cx="2133782" cy="1132618"/>
          </a:xfrm>
        </p:grpSpPr>
        <p:sp>
          <p:nvSpPr>
            <p:cNvPr id="56" name="PA-文本框 55"/>
            <p:cNvSpPr txBox="1"/>
            <p:nvPr>
              <p:custDataLst>
                <p:tags r:id="rId20"/>
              </p:custDataLst>
            </p:nvPr>
          </p:nvSpPr>
          <p:spPr>
            <a:xfrm>
              <a:off x="3624781" y="2412339"/>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7" name="PA-文本框 56"/>
            <p:cNvSpPr txBox="1"/>
            <p:nvPr>
              <p:custDataLst>
                <p:tags r:id="rId21"/>
              </p:custDataLst>
            </p:nvPr>
          </p:nvSpPr>
          <p:spPr>
            <a:xfrm>
              <a:off x="3624780" y="2750893"/>
              <a:ext cx="2133782" cy="794064"/>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8" name="PA-组合 57"/>
          <p:cNvGrpSpPr/>
          <p:nvPr>
            <p:custDataLst>
              <p:tags r:id="rId15"/>
            </p:custDataLst>
          </p:nvPr>
        </p:nvGrpSpPr>
        <p:grpSpPr>
          <a:xfrm>
            <a:off x="1499538" y="4287887"/>
            <a:ext cx="2407886" cy="1132618"/>
            <a:chOff x="3624780" y="2412339"/>
            <a:chExt cx="2133782" cy="1132618"/>
          </a:xfrm>
        </p:grpSpPr>
        <p:sp>
          <p:nvSpPr>
            <p:cNvPr id="59" name="PA-文本框 58"/>
            <p:cNvSpPr txBox="1"/>
            <p:nvPr>
              <p:custDataLst>
                <p:tags r:id="rId18"/>
              </p:custDataLst>
            </p:nvPr>
          </p:nvSpPr>
          <p:spPr>
            <a:xfrm>
              <a:off x="3624780" y="2412339"/>
              <a:ext cx="2133781"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60" name="PA-文本框 59"/>
            <p:cNvSpPr txBox="1"/>
            <p:nvPr>
              <p:custDataLst>
                <p:tags r:id="rId19"/>
              </p:custDataLst>
            </p:nvPr>
          </p:nvSpPr>
          <p:spPr>
            <a:xfrm>
              <a:off x="3624780" y="2750893"/>
              <a:ext cx="2133782" cy="794064"/>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sp>
        <p:nvSpPr>
          <p:cNvPr id="25" name="PA-文本框 31_1"/>
          <p:cNvSpPr txBox="1"/>
          <p:nvPr>
            <p:custDataLst>
              <p:tags r:id="rId16"/>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6" name="PA-直接连接符 32_1"/>
          <p:cNvCxnSpPr/>
          <p:nvPr>
            <p:custDataLst>
              <p:tags r:id="rId17"/>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anim calcmode="lin" valueType="num">
                                          <p:cBhvr>
                                            <p:cTn id="10" dur="500" fill="hold"/>
                                            <p:tgtEl>
                                              <p:spTgt spid="17"/>
                                            </p:tgtEl>
                                            <p:attrNameLst>
                                              <p:attrName>ppt_x</p:attrName>
                                            </p:attrNameLst>
                                          </p:cBhvr>
                                          <p:tavLst>
                                            <p:tav tm="0">
                                              <p:val>
                                                <p:fltVal val="0.5"/>
                                              </p:val>
                                            </p:tav>
                                            <p:tav tm="100000">
                                              <p:val>
                                                <p:strVal val="#ppt_x"/>
                                              </p:val>
                                            </p:tav>
                                          </p:tavLst>
                                        </p:anim>
                                        <p:anim calcmode="lin" valueType="num">
                                          <p:cBhvr>
                                            <p:cTn id="11" dur="500" fill="hold"/>
                                            <p:tgtEl>
                                              <p:spTgt spid="17"/>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anim calcmode="lin" valueType="num">
                                          <p:cBhvr>
                                            <p:cTn id="17" dur="500" fill="hold"/>
                                            <p:tgtEl>
                                              <p:spTgt spid="30"/>
                                            </p:tgtEl>
                                            <p:attrNameLst>
                                              <p:attrName>ppt_x</p:attrName>
                                            </p:attrNameLst>
                                          </p:cBhvr>
                                          <p:tavLst>
                                            <p:tav tm="0">
                                              <p:val>
                                                <p:fltVal val="0.5"/>
                                              </p:val>
                                            </p:tav>
                                            <p:tav tm="100000">
                                              <p:val>
                                                <p:strVal val="#ppt_x"/>
                                              </p:val>
                                            </p:tav>
                                          </p:tavLst>
                                        </p:anim>
                                        <p:anim calcmode="lin" valueType="num">
                                          <p:cBhvr>
                                            <p:cTn id="18" dur="500" fill="hold"/>
                                            <p:tgtEl>
                                              <p:spTgt spid="30"/>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anim calcmode="lin" valueType="num">
                                          <p:cBhvr>
                                            <p:cTn id="24" dur="500" fill="hold"/>
                                            <p:tgtEl>
                                              <p:spTgt spid="32"/>
                                            </p:tgtEl>
                                            <p:attrNameLst>
                                              <p:attrName>ppt_x</p:attrName>
                                            </p:attrNameLst>
                                          </p:cBhvr>
                                          <p:tavLst>
                                            <p:tav tm="0">
                                              <p:val>
                                                <p:fltVal val="0.5"/>
                                              </p:val>
                                            </p:tav>
                                            <p:tav tm="100000">
                                              <p:val>
                                                <p:strVal val="#ppt_x"/>
                                              </p:val>
                                            </p:tav>
                                          </p:tavLst>
                                        </p:anim>
                                        <p:anim calcmode="lin" valueType="num">
                                          <p:cBhvr>
                                            <p:cTn id="25" dur="500" fill="hold"/>
                                            <p:tgtEl>
                                              <p:spTgt spid="3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fltVal val="0.5"/>
                                              </p:val>
                                            </p:tav>
                                            <p:tav tm="100000">
                                              <p:val>
                                                <p:strVal val="#ppt_x"/>
                                              </p:val>
                                            </p:tav>
                                          </p:tavLst>
                                        </p:anim>
                                        <p:anim calcmode="lin" valueType="num">
                                          <p:cBhvr>
                                            <p:cTn id="32" dur="500" fill="hold"/>
                                            <p:tgtEl>
                                              <p:spTgt spid="34"/>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fltVal val="0.5"/>
                                              </p:val>
                                            </p:tav>
                                            <p:tav tm="100000">
                                              <p:val>
                                                <p:strVal val="#ppt_x"/>
                                              </p:val>
                                            </p:tav>
                                          </p:tavLst>
                                        </p:anim>
                                        <p:anim calcmode="lin" valueType="num">
                                          <p:cBhvr>
                                            <p:cTn id="39" dur="500" fill="hold"/>
                                            <p:tgtEl>
                                              <p:spTgt spid="28"/>
                                            </p:tgtEl>
                                            <p:attrNameLst>
                                              <p:attrName>ppt_y</p:attrName>
                                            </p:attrNameLst>
                                          </p:cBhvr>
                                          <p:tavLst>
                                            <p:tav tm="0">
                                              <p:val>
                                                <p:fltVal val="0.5"/>
                                              </p:val>
                                            </p:tav>
                                            <p:tav tm="100000">
                                              <p:val>
                                                <p:strVal val="#ppt_y"/>
                                              </p:val>
                                            </p:tav>
                                          </p:tavLst>
                                        </p:anim>
                                      </p:childTnLst>
                                    </p:cTn>
                                  </p:par>
                                </p:childTnLst>
                              </p:cTn>
                            </p:par>
                            <p:par>
                              <p:cTn id="40" fill="hold">
                                <p:stCondLst>
                                  <p:cond delay="500"/>
                                </p:stCondLst>
                                <p:childTnLst>
                                  <p:par>
                                    <p:cTn id="41" presetID="2" presetClass="entr" presetSubtype="8" fill="hold" nodeType="afterEffect" p14:presetBounceEnd="51000">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14:bounceEnd="51000">
                                          <p:cBhvr additive="base">
                                            <p:cTn id="43" dur="1000" fill="hold"/>
                                            <p:tgtEl>
                                              <p:spTgt spid="55"/>
                                            </p:tgtEl>
                                            <p:attrNameLst>
                                              <p:attrName>ppt_x</p:attrName>
                                            </p:attrNameLst>
                                          </p:cBhvr>
                                          <p:tavLst>
                                            <p:tav tm="0">
                                              <p:val>
                                                <p:strVal val="0-#ppt_w/2"/>
                                              </p:val>
                                            </p:tav>
                                            <p:tav tm="100000">
                                              <p:val>
                                                <p:strVal val="#ppt_x"/>
                                              </p:val>
                                            </p:tav>
                                          </p:tavLst>
                                        </p:anim>
                                        <p:anim calcmode="lin" valueType="num" p14:bounceEnd="51000">
                                          <p:cBhvr additive="base">
                                            <p:cTn id="44" dur="10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51000">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14:bounceEnd="51000">
                                          <p:cBhvr additive="base">
                                            <p:cTn id="47" dur="1000" fill="hold"/>
                                            <p:tgtEl>
                                              <p:spTgt spid="58"/>
                                            </p:tgtEl>
                                            <p:attrNameLst>
                                              <p:attrName>ppt_x</p:attrName>
                                            </p:attrNameLst>
                                          </p:cBhvr>
                                          <p:tavLst>
                                            <p:tav tm="0">
                                              <p:val>
                                                <p:strVal val="0-#ppt_w/2"/>
                                              </p:val>
                                            </p:tav>
                                            <p:tav tm="100000">
                                              <p:val>
                                                <p:strVal val="#ppt_x"/>
                                              </p:val>
                                            </p:tav>
                                          </p:tavLst>
                                        </p:anim>
                                        <p:anim calcmode="lin" valueType="num" p14:bounceEnd="51000">
                                          <p:cBhvr additive="base">
                                            <p:cTn id="48" dur="100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14:presetBounceEnd="51000">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14:bounceEnd="51000">
                                          <p:cBhvr additive="base">
                                            <p:cTn id="51" dur="1000" fill="hold"/>
                                            <p:tgtEl>
                                              <p:spTgt spid="49"/>
                                            </p:tgtEl>
                                            <p:attrNameLst>
                                              <p:attrName>ppt_x</p:attrName>
                                            </p:attrNameLst>
                                          </p:cBhvr>
                                          <p:tavLst>
                                            <p:tav tm="0">
                                              <p:val>
                                                <p:strVal val="1+#ppt_w/2"/>
                                              </p:val>
                                            </p:tav>
                                            <p:tav tm="100000">
                                              <p:val>
                                                <p:strVal val="#ppt_x"/>
                                              </p:val>
                                            </p:tav>
                                          </p:tavLst>
                                        </p:anim>
                                        <p:anim calcmode="lin" valueType="num" p14:bounceEnd="51000">
                                          <p:cBhvr additive="base">
                                            <p:cTn id="52" dur="1000" fill="hold"/>
                                            <p:tgtEl>
                                              <p:spTgt spid="4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51000">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14:bounceEnd="51000">
                                          <p:cBhvr additive="base">
                                            <p:cTn id="55" dur="1000" fill="hold"/>
                                            <p:tgtEl>
                                              <p:spTgt spid="52"/>
                                            </p:tgtEl>
                                            <p:attrNameLst>
                                              <p:attrName>ppt_x</p:attrName>
                                            </p:attrNameLst>
                                          </p:cBhvr>
                                          <p:tavLst>
                                            <p:tav tm="0">
                                              <p:val>
                                                <p:strVal val="1+#ppt_w/2"/>
                                              </p:val>
                                            </p:tav>
                                            <p:tav tm="100000">
                                              <p:val>
                                                <p:strVal val="#ppt_x"/>
                                              </p:val>
                                            </p:tav>
                                          </p:tavLst>
                                        </p:anim>
                                        <p:anim calcmode="lin" valueType="num" p14:bounceEnd="51000">
                                          <p:cBhvr additive="base">
                                            <p:cTn id="56" dur="1000" fill="hold"/>
                                            <p:tgtEl>
                                              <p:spTgt spid="52"/>
                                            </p:tgtEl>
                                            <p:attrNameLst>
                                              <p:attrName>ppt_y</p:attrName>
                                            </p:attrNameLst>
                                          </p:cBhvr>
                                          <p:tavLst>
                                            <p:tav tm="0">
                                              <p:val>
                                                <p:strVal val="#ppt_y"/>
                                              </p:val>
                                            </p:tav>
                                            <p:tav tm="100000">
                                              <p:val>
                                                <p:strVal val="#ppt_y"/>
                                              </p:val>
                                            </p:tav>
                                          </p:tavLst>
                                        </p:anim>
                                      </p:childTnLst>
                                    </p:cTn>
                                  </p:par>
                                </p:childTnLst>
                              </p:cTn>
                            </p:par>
                            <p:par>
                              <p:cTn id="57" fill="hold">
                                <p:stCondLst>
                                  <p:cond delay="1500"/>
                                </p:stCondLst>
                                <p:childTnLst>
                                  <p:par>
                                    <p:cTn id="58" presetID="2" presetClass="entr" presetSubtype="1" decel="10000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1250" fill="hold"/>
                                            <p:tgtEl>
                                              <p:spTgt spid="25"/>
                                            </p:tgtEl>
                                            <p:attrNameLst>
                                              <p:attrName>ppt_x</p:attrName>
                                            </p:attrNameLst>
                                          </p:cBhvr>
                                          <p:tavLst>
                                            <p:tav tm="0">
                                              <p:val>
                                                <p:strVal val="#ppt_x"/>
                                              </p:val>
                                            </p:tav>
                                            <p:tav tm="100000">
                                              <p:val>
                                                <p:strVal val="#ppt_x"/>
                                              </p:val>
                                            </p:tav>
                                          </p:tavLst>
                                        </p:anim>
                                        <p:anim calcmode="lin" valueType="num">
                                          <p:cBhvr additive="base">
                                            <p:cTn id="61" dur="1250" fill="hold"/>
                                            <p:tgtEl>
                                              <p:spTgt spid="25"/>
                                            </p:tgtEl>
                                            <p:attrNameLst>
                                              <p:attrName>ppt_y</p:attrName>
                                            </p:attrNameLst>
                                          </p:cBhvr>
                                          <p:tavLst>
                                            <p:tav tm="0">
                                              <p:val>
                                                <p:strVal val="0-#ppt_h/2"/>
                                              </p:val>
                                            </p:tav>
                                            <p:tav tm="100000">
                                              <p:val>
                                                <p:strVal val="#ppt_y"/>
                                              </p:val>
                                            </p:tav>
                                          </p:tavLst>
                                        </p:anim>
                                      </p:childTnLst>
                                    </p:cTn>
                                  </p:par>
                                  <p:par>
                                    <p:cTn id="62" presetID="16" presetClass="entr" presetSubtype="37" fill="hold" nodeType="withEffect">
                                      <p:stCondLst>
                                        <p:cond delay="500"/>
                                      </p:stCondLst>
                                      <p:childTnLst>
                                        <p:set>
                                          <p:cBhvr>
                                            <p:cTn id="63" dur="1" fill="hold">
                                              <p:stCondLst>
                                                <p:cond delay="0"/>
                                              </p:stCondLst>
                                            </p:cTn>
                                            <p:tgtEl>
                                              <p:spTgt spid="26"/>
                                            </p:tgtEl>
                                            <p:attrNameLst>
                                              <p:attrName>style.visibility</p:attrName>
                                            </p:attrNameLst>
                                          </p:cBhvr>
                                          <p:to>
                                            <p:strVal val="visible"/>
                                          </p:to>
                                        </p:set>
                                        <p:animEffect transition="in" filter="barn(outVertical)">
                                          <p:cBhvr>
                                            <p:cTn id="6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anim calcmode="lin" valueType="num">
                                          <p:cBhvr>
                                            <p:cTn id="10" dur="500" fill="hold"/>
                                            <p:tgtEl>
                                              <p:spTgt spid="17"/>
                                            </p:tgtEl>
                                            <p:attrNameLst>
                                              <p:attrName>ppt_x</p:attrName>
                                            </p:attrNameLst>
                                          </p:cBhvr>
                                          <p:tavLst>
                                            <p:tav tm="0">
                                              <p:val>
                                                <p:fltVal val="0.5"/>
                                              </p:val>
                                            </p:tav>
                                            <p:tav tm="100000">
                                              <p:val>
                                                <p:strVal val="#ppt_x"/>
                                              </p:val>
                                            </p:tav>
                                          </p:tavLst>
                                        </p:anim>
                                        <p:anim calcmode="lin" valueType="num">
                                          <p:cBhvr>
                                            <p:cTn id="11" dur="500" fill="hold"/>
                                            <p:tgtEl>
                                              <p:spTgt spid="17"/>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anim calcmode="lin" valueType="num">
                                          <p:cBhvr>
                                            <p:cTn id="17" dur="500" fill="hold"/>
                                            <p:tgtEl>
                                              <p:spTgt spid="30"/>
                                            </p:tgtEl>
                                            <p:attrNameLst>
                                              <p:attrName>ppt_x</p:attrName>
                                            </p:attrNameLst>
                                          </p:cBhvr>
                                          <p:tavLst>
                                            <p:tav tm="0">
                                              <p:val>
                                                <p:fltVal val="0.5"/>
                                              </p:val>
                                            </p:tav>
                                            <p:tav tm="100000">
                                              <p:val>
                                                <p:strVal val="#ppt_x"/>
                                              </p:val>
                                            </p:tav>
                                          </p:tavLst>
                                        </p:anim>
                                        <p:anim calcmode="lin" valueType="num">
                                          <p:cBhvr>
                                            <p:cTn id="18" dur="500" fill="hold"/>
                                            <p:tgtEl>
                                              <p:spTgt spid="30"/>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anim calcmode="lin" valueType="num">
                                          <p:cBhvr>
                                            <p:cTn id="24" dur="500" fill="hold"/>
                                            <p:tgtEl>
                                              <p:spTgt spid="32"/>
                                            </p:tgtEl>
                                            <p:attrNameLst>
                                              <p:attrName>ppt_x</p:attrName>
                                            </p:attrNameLst>
                                          </p:cBhvr>
                                          <p:tavLst>
                                            <p:tav tm="0">
                                              <p:val>
                                                <p:fltVal val="0.5"/>
                                              </p:val>
                                            </p:tav>
                                            <p:tav tm="100000">
                                              <p:val>
                                                <p:strVal val="#ppt_x"/>
                                              </p:val>
                                            </p:tav>
                                          </p:tavLst>
                                        </p:anim>
                                        <p:anim calcmode="lin" valueType="num">
                                          <p:cBhvr>
                                            <p:cTn id="25" dur="500" fill="hold"/>
                                            <p:tgtEl>
                                              <p:spTgt spid="3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fltVal val="0.5"/>
                                              </p:val>
                                            </p:tav>
                                            <p:tav tm="100000">
                                              <p:val>
                                                <p:strVal val="#ppt_x"/>
                                              </p:val>
                                            </p:tav>
                                          </p:tavLst>
                                        </p:anim>
                                        <p:anim calcmode="lin" valueType="num">
                                          <p:cBhvr>
                                            <p:cTn id="32" dur="500" fill="hold"/>
                                            <p:tgtEl>
                                              <p:spTgt spid="34"/>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fltVal val="0.5"/>
                                              </p:val>
                                            </p:tav>
                                            <p:tav tm="100000">
                                              <p:val>
                                                <p:strVal val="#ppt_x"/>
                                              </p:val>
                                            </p:tav>
                                          </p:tavLst>
                                        </p:anim>
                                        <p:anim calcmode="lin" valueType="num">
                                          <p:cBhvr>
                                            <p:cTn id="39" dur="500" fill="hold"/>
                                            <p:tgtEl>
                                              <p:spTgt spid="28"/>
                                            </p:tgtEl>
                                            <p:attrNameLst>
                                              <p:attrName>ppt_y</p:attrName>
                                            </p:attrNameLst>
                                          </p:cBhvr>
                                          <p:tavLst>
                                            <p:tav tm="0">
                                              <p:val>
                                                <p:fltVal val="0.5"/>
                                              </p:val>
                                            </p:tav>
                                            <p:tav tm="100000">
                                              <p:val>
                                                <p:strVal val="#ppt_y"/>
                                              </p:val>
                                            </p:tav>
                                          </p:tavLst>
                                        </p:anim>
                                      </p:childTnLst>
                                    </p:cTn>
                                  </p:par>
                                </p:childTnLst>
                              </p:cTn>
                            </p:par>
                            <p:par>
                              <p:cTn id="40" fill="hold">
                                <p:stCondLst>
                                  <p:cond delay="500"/>
                                </p:stCondLst>
                                <p:childTnLst>
                                  <p:par>
                                    <p:cTn id="41" presetID="2" presetClass="entr" presetSubtype="8"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1000" fill="hold"/>
                                            <p:tgtEl>
                                              <p:spTgt spid="55"/>
                                            </p:tgtEl>
                                            <p:attrNameLst>
                                              <p:attrName>ppt_x</p:attrName>
                                            </p:attrNameLst>
                                          </p:cBhvr>
                                          <p:tavLst>
                                            <p:tav tm="0">
                                              <p:val>
                                                <p:strVal val="0-#ppt_w/2"/>
                                              </p:val>
                                            </p:tav>
                                            <p:tav tm="100000">
                                              <p:val>
                                                <p:strVal val="#ppt_x"/>
                                              </p:val>
                                            </p:tav>
                                          </p:tavLst>
                                        </p:anim>
                                        <p:anim calcmode="lin" valueType="num">
                                          <p:cBhvr additive="base">
                                            <p:cTn id="44" dur="10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0-#ppt_w/2"/>
                                              </p:val>
                                            </p:tav>
                                            <p:tav tm="100000">
                                              <p:val>
                                                <p:strVal val="#ppt_x"/>
                                              </p:val>
                                            </p:tav>
                                          </p:tavLst>
                                        </p:anim>
                                        <p:anim calcmode="lin" valueType="num">
                                          <p:cBhvr additive="base">
                                            <p:cTn id="48" dur="100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1000" fill="hold"/>
                                            <p:tgtEl>
                                              <p:spTgt spid="49"/>
                                            </p:tgtEl>
                                            <p:attrNameLst>
                                              <p:attrName>ppt_x</p:attrName>
                                            </p:attrNameLst>
                                          </p:cBhvr>
                                          <p:tavLst>
                                            <p:tav tm="0">
                                              <p:val>
                                                <p:strVal val="1+#ppt_w/2"/>
                                              </p:val>
                                            </p:tav>
                                            <p:tav tm="100000">
                                              <p:val>
                                                <p:strVal val="#ppt_x"/>
                                              </p:val>
                                            </p:tav>
                                          </p:tavLst>
                                        </p:anim>
                                        <p:anim calcmode="lin" valueType="num">
                                          <p:cBhvr additive="base">
                                            <p:cTn id="52" dur="1000" fill="hold"/>
                                            <p:tgtEl>
                                              <p:spTgt spid="4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1000" fill="hold"/>
                                            <p:tgtEl>
                                              <p:spTgt spid="52"/>
                                            </p:tgtEl>
                                            <p:attrNameLst>
                                              <p:attrName>ppt_x</p:attrName>
                                            </p:attrNameLst>
                                          </p:cBhvr>
                                          <p:tavLst>
                                            <p:tav tm="0">
                                              <p:val>
                                                <p:strVal val="1+#ppt_w/2"/>
                                              </p:val>
                                            </p:tav>
                                            <p:tav tm="100000">
                                              <p:val>
                                                <p:strVal val="#ppt_x"/>
                                              </p:val>
                                            </p:tav>
                                          </p:tavLst>
                                        </p:anim>
                                        <p:anim calcmode="lin" valueType="num">
                                          <p:cBhvr additive="base">
                                            <p:cTn id="56" dur="1000" fill="hold"/>
                                            <p:tgtEl>
                                              <p:spTgt spid="52"/>
                                            </p:tgtEl>
                                            <p:attrNameLst>
                                              <p:attrName>ppt_y</p:attrName>
                                            </p:attrNameLst>
                                          </p:cBhvr>
                                          <p:tavLst>
                                            <p:tav tm="0">
                                              <p:val>
                                                <p:strVal val="#ppt_y"/>
                                              </p:val>
                                            </p:tav>
                                            <p:tav tm="100000">
                                              <p:val>
                                                <p:strVal val="#ppt_y"/>
                                              </p:val>
                                            </p:tav>
                                          </p:tavLst>
                                        </p:anim>
                                      </p:childTnLst>
                                    </p:cTn>
                                  </p:par>
                                </p:childTnLst>
                              </p:cTn>
                            </p:par>
                            <p:par>
                              <p:cTn id="57" fill="hold">
                                <p:stCondLst>
                                  <p:cond delay="1500"/>
                                </p:stCondLst>
                                <p:childTnLst>
                                  <p:par>
                                    <p:cTn id="58" presetID="2" presetClass="entr" presetSubtype="1" decel="10000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1250" fill="hold"/>
                                            <p:tgtEl>
                                              <p:spTgt spid="25"/>
                                            </p:tgtEl>
                                            <p:attrNameLst>
                                              <p:attrName>ppt_x</p:attrName>
                                            </p:attrNameLst>
                                          </p:cBhvr>
                                          <p:tavLst>
                                            <p:tav tm="0">
                                              <p:val>
                                                <p:strVal val="#ppt_x"/>
                                              </p:val>
                                            </p:tav>
                                            <p:tav tm="100000">
                                              <p:val>
                                                <p:strVal val="#ppt_x"/>
                                              </p:val>
                                            </p:tav>
                                          </p:tavLst>
                                        </p:anim>
                                        <p:anim calcmode="lin" valueType="num">
                                          <p:cBhvr additive="base">
                                            <p:cTn id="61" dur="1250" fill="hold"/>
                                            <p:tgtEl>
                                              <p:spTgt spid="25"/>
                                            </p:tgtEl>
                                            <p:attrNameLst>
                                              <p:attrName>ppt_y</p:attrName>
                                            </p:attrNameLst>
                                          </p:cBhvr>
                                          <p:tavLst>
                                            <p:tav tm="0">
                                              <p:val>
                                                <p:strVal val="0-#ppt_h/2"/>
                                              </p:val>
                                            </p:tav>
                                            <p:tav tm="100000">
                                              <p:val>
                                                <p:strVal val="#ppt_y"/>
                                              </p:val>
                                            </p:tav>
                                          </p:tavLst>
                                        </p:anim>
                                      </p:childTnLst>
                                    </p:cTn>
                                  </p:par>
                                  <p:par>
                                    <p:cTn id="62" presetID="16" presetClass="entr" presetSubtype="37" fill="hold" nodeType="withEffect">
                                      <p:stCondLst>
                                        <p:cond delay="500"/>
                                      </p:stCondLst>
                                      <p:childTnLst>
                                        <p:set>
                                          <p:cBhvr>
                                            <p:cTn id="63" dur="1" fill="hold">
                                              <p:stCondLst>
                                                <p:cond delay="0"/>
                                              </p:stCondLst>
                                            </p:cTn>
                                            <p:tgtEl>
                                              <p:spTgt spid="26"/>
                                            </p:tgtEl>
                                            <p:attrNameLst>
                                              <p:attrName>style.visibility</p:attrName>
                                            </p:attrNameLst>
                                          </p:cBhvr>
                                          <p:to>
                                            <p:strVal val="visible"/>
                                          </p:to>
                                        </p:set>
                                        <p:animEffect transition="in" filter="barn(outVertical)">
                                          <p:cBhvr>
                                            <p:cTn id="6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2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PA-Chart 9"/>
          <p:cNvGraphicFramePr/>
          <p:nvPr>
            <p:custDataLst>
              <p:tags r:id="rId1"/>
            </p:custDataLst>
          </p:nvPr>
        </p:nvGraphicFramePr>
        <p:xfrm>
          <a:off x="5936343" y="1884098"/>
          <a:ext cx="5187043" cy="4042758"/>
        </p:xfrm>
        <a:graphic>
          <a:graphicData uri="http://schemas.openxmlformats.org/drawingml/2006/chart">
            <c:chart xmlns:c="http://schemas.openxmlformats.org/drawingml/2006/chart" xmlns:r="http://schemas.openxmlformats.org/officeDocument/2006/relationships" r:id="rId26"/>
          </a:graphicData>
        </a:graphic>
      </p:graphicFrame>
      <p:grpSp>
        <p:nvGrpSpPr>
          <p:cNvPr id="2" name="PA-组合 1"/>
          <p:cNvGrpSpPr/>
          <p:nvPr>
            <p:custDataLst>
              <p:tags r:id="rId2"/>
            </p:custDataLst>
          </p:nvPr>
        </p:nvGrpSpPr>
        <p:grpSpPr>
          <a:xfrm>
            <a:off x="983579" y="1982125"/>
            <a:ext cx="639518" cy="639518"/>
            <a:chOff x="2959100" y="1866900"/>
            <a:chExt cx="1536700" cy="1536700"/>
          </a:xfrm>
        </p:grpSpPr>
        <p:sp>
          <p:nvSpPr>
            <p:cNvPr id="3" name="PA-椭圆 2"/>
            <p:cNvSpPr/>
            <p:nvPr>
              <p:custDataLst>
                <p:tags r:id="rId22"/>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1" name="PA-椭圆 2"/>
            <p:cNvSpPr/>
            <p:nvPr>
              <p:custDataLst>
                <p:tags r:id="rId23"/>
              </p:custDataLst>
            </p:nvPr>
          </p:nvSpPr>
          <p:spPr>
            <a:xfrm>
              <a:off x="3361590" y="2294246"/>
              <a:ext cx="731720" cy="682008"/>
            </a:xfrm>
            <a:custGeom>
              <a:avLst/>
              <a:gdLst>
                <a:gd name="T0" fmla="*/ 2356 w 6533"/>
                <a:gd name="T1" fmla="*/ 1983 h 6099"/>
                <a:gd name="T2" fmla="*/ 1269 w 6533"/>
                <a:gd name="T3" fmla="*/ 3356 h 6099"/>
                <a:gd name="T4" fmla="*/ 905 w 6533"/>
                <a:gd name="T5" fmla="*/ 3279 h 6099"/>
                <a:gd name="T6" fmla="*/ 0 w 6533"/>
                <a:gd name="T7" fmla="*/ 4184 h 6099"/>
                <a:gd name="T8" fmla="*/ 905 w 6533"/>
                <a:gd name="T9" fmla="*/ 5090 h 6099"/>
                <a:gd name="T10" fmla="*/ 1811 w 6533"/>
                <a:gd name="T11" fmla="*/ 4184 h 6099"/>
                <a:gd name="T12" fmla="*/ 1628 w 6533"/>
                <a:gd name="T13" fmla="*/ 3639 h 6099"/>
                <a:gd name="T14" fmla="*/ 2715 w 6533"/>
                <a:gd name="T15" fmla="*/ 2266 h 6099"/>
                <a:gd name="T16" fmla="*/ 3037 w 6533"/>
                <a:gd name="T17" fmla="*/ 2378 h 6099"/>
                <a:gd name="T18" fmla="*/ 3037 w 6533"/>
                <a:gd name="T19" fmla="*/ 4318 h 6099"/>
                <a:gd name="T20" fmla="*/ 2360 w 6533"/>
                <a:gd name="T21" fmla="*/ 5194 h 6099"/>
                <a:gd name="T22" fmla="*/ 3265 w 6533"/>
                <a:gd name="T23" fmla="*/ 6099 h 6099"/>
                <a:gd name="T24" fmla="*/ 4171 w 6533"/>
                <a:gd name="T25" fmla="*/ 5194 h 6099"/>
                <a:gd name="T26" fmla="*/ 3493 w 6533"/>
                <a:gd name="T27" fmla="*/ 4318 h 6099"/>
                <a:gd name="T28" fmla="*/ 3493 w 6533"/>
                <a:gd name="T29" fmla="*/ 2379 h 6099"/>
                <a:gd name="T30" fmla="*/ 3805 w 6533"/>
                <a:gd name="T31" fmla="*/ 2272 h 6099"/>
                <a:gd name="T32" fmla="*/ 4893 w 6533"/>
                <a:gd name="T33" fmla="*/ 3652 h 6099"/>
                <a:gd name="T34" fmla="*/ 4719 w 6533"/>
                <a:gd name="T35" fmla="*/ 4186 h 6099"/>
                <a:gd name="T36" fmla="*/ 5624 w 6533"/>
                <a:gd name="T37" fmla="*/ 5091 h 6099"/>
                <a:gd name="T38" fmla="*/ 6533 w 6533"/>
                <a:gd name="T39" fmla="*/ 4184 h 6099"/>
                <a:gd name="T40" fmla="*/ 5628 w 6533"/>
                <a:gd name="T41" fmla="*/ 3279 h 6099"/>
                <a:gd name="T42" fmla="*/ 5251 w 6533"/>
                <a:gd name="T43" fmla="*/ 3362 h 6099"/>
                <a:gd name="T44" fmla="*/ 4169 w 6533"/>
                <a:gd name="T45" fmla="*/ 1991 h 6099"/>
                <a:gd name="T46" fmla="*/ 4468 w 6533"/>
                <a:gd name="T47" fmla="*/ 1200 h 6099"/>
                <a:gd name="T48" fmla="*/ 3268 w 6533"/>
                <a:gd name="T49" fmla="*/ 0 h 6099"/>
                <a:gd name="T50" fmla="*/ 2068 w 6533"/>
                <a:gd name="T51" fmla="*/ 1200 h 6099"/>
                <a:gd name="T52" fmla="*/ 2356 w 6533"/>
                <a:gd name="T53" fmla="*/ 1983 h 6099"/>
                <a:gd name="T54" fmla="*/ 905 w 6533"/>
                <a:gd name="T55" fmla="*/ 4634 h 6099"/>
                <a:gd name="T56" fmla="*/ 457 w 6533"/>
                <a:gd name="T57" fmla="*/ 4186 h 6099"/>
                <a:gd name="T58" fmla="*/ 905 w 6533"/>
                <a:gd name="T59" fmla="*/ 3738 h 6099"/>
                <a:gd name="T60" fmla="*/ 1353 w 6533"/>
                <a:gd name="T61" fmla="*/ 4186 h 6099"/>
                <a:gd name="T62" fmla="*/ 905 w 6533"/>
                <a:gd name="T63" fmla="*/ 4634 h 6099"/>
                <a:gd name="T64" fmla="*/ 3715 w 6533"/>
                <a:gd name="T65" fmla="*/ 5196 h 6099"/>
                <a:gd name="T66" fmla="*/ 3267 w 6533"/>
                <a:gd name="T67" fmla="*/ 5644 h 6099"/>
                <a:gd name="T68" fmla="*/ 2819 w 6533"/>
                <a:gd name="T69" fmla="*/ 5196 h 6099"/>
                <a:gd name="T70" fmla="*/ 3259 w 6533"/>
                <a:gd name="T71" fmla="*/ 4748 h 6099"/>
                <a:gd name="T72" fmla="*/ 3268 w 6533"/>
                <a:gd name="T73" fmla="*/ 4748 h 6099"/>
                <a:gd name="T74" fmla="*/ 3277 w 6533"/>
                <a:gd name="T75" fmla="*/ 4748 h 6099"/>
                <a:gd name="T76" fmla="*/ 3715 w 6533"/>
                <a:gd name="T77" fmla="*/ 5196 h 6099"/>
                <a:gd name="T78" fmla="*/ 6076 w 6533"/>
                <a:gd name="T79" fmla="*/ 4184 h 6099"/>
                <a:gd name="T80" fmla="*/ 5628 w 6533"/>
                <a:gd name="T81" fmla="*/ 4632 h 6099"/>
                <a:gd name="T82" fmla="*/ 5180 w 6533"/>
                <a:gd name="T83" fmla="*/ 4184 h 6099"/>
                <a:gd name="T84" fmla="*/ 5628 w 6533"/>
                <a:gd name="T85" fmla="*/ 3736 h 6099"/>
                <a:gd name="T86" fmla="*/ 6076 w 6533"/>
                <a:gd name="T87" fmla="*/ 4184 h 6099"/>
                <a:gd name="T88" fmla="*/ 3267 w 6533"/>
                <a:gd name="T89" fmla="*/ 458 h 6099"/>
                <a:gd name="T90" fmla="*/ 4009 w 6533"/>
                <a:gd name="T91" fmla="*/ 1200 h 6099"/>
                <a:gd name="T92" fmla="*/ 3267 w 6533"/>
                <a:gd name="T93" fmla="*/ 1943 h 6099"/>
                <a:gd name="T94" fmla="*/ 2524 w 6533"/>
                <a:gd name="T95" fmla="*/ 1200 h 6099"/>
                <a:gd name="T96" fmla="*/ 3267 w 6533"/>
                <a:gd name="T97" fmla="*/ 458 h 6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33" h="6099">
                  <a:moveTo>
                    <a:pt x="2356" y="1983"/>
                  </a:moveTo>
                  <a:lnTo>
                    <a:pt x="1269" y="3356"/>
                  </a:lnTo>
                  <a:cubicBezTo>
                    <a:pt x="1157" y="3307"/>
                    <a:pt x="1035" y="3279"/>
                    <a:pt x="905" y="3279"/>
                  </a:cubicBezTo>
                  <a:cubicBezTo>
                    <a:pt x="407" y="3279"/>
                    <a:pt x="0" y="3686"/>
                    <a:pt x="0" y="4184"/>
                  </a:cubicBezTo>
                  <a:cubicBezTo>
                    <a:pt x="0" y="4683"/>
                    <a:pt x="407" y="5090"/>
                    <a:pt x="905" y="5090"/>
                  </a:cubicBezTo>
                  <a:cubicBezTo>
                    <a:pt x="1404" y="5090"/>
                    <a:pt x="1811" y="4683"/>
                    <a:pt x="1811" y="4184"/>
                  </a:cubicBezTo>
                  <a:cubicBezTo>
                    <a:pt x="1811" y="3980"/>
                    <a:pt x="1743" y="3791"/>
                    <a:pt x="1628" y="3639"/>
                  </a:cubicBezTo>
                  <a:lnTo>
                    <a:pt x="2715" y="2266"/>
                  </a:lnTo>
                  <a:cubicBezTo>
                    <a:pt x="2815" y="2318"/>
                    <a:pt x="2924" y="2356"/>
                    <a:pt x="3037" y="2378"/>
                  </a:cubicBezTo>
                  <a:lnTo>
                    <a:pt x="3037" y="4318"/>
                  </a:lnTo>
                  <a:cubicBezTo>
                    <a:pt x="2648" y="4419"/>
                    <a:pt x="2360" y="4774"/>
                    <a:pt x="2360" y="5194"/>
                  </a:cubicBezTo>
                  <a:cubicBezTo>
                    <a:pt x="2360" y="5694"/>
                    <a:pt x="2767" y="6099"/>
                    <a:pt x="3265" y="6099"/>
                  </a:cubicBezTo>
                  <a:cubicBezTo>
                    <a:pt x="3764" y="6099"/>
                    <a:pt x="4171" y="5692"/>
                    <a:pt x="4171" y="5194"/>
                  </a:cubicBezTo>
                  <a:cubicBezTo>
                    <a:pt x="4171" y="4774"/>
                    <a:pt x="3883" y="4419"/>
                    <a:pt x="3493" y="4318"/>
                  </a:cubicBezTo>
                  <a:lnTo>
                    <a:pt x="3493" y="2379"/>
                  </a:lnTo>
                  <a:cubicBezTo>
                    <a:pt x="3604" y="2358"/>
                    <a:pt x="3708" y="2322"/>
                    <a:pt x="3805" y="2272"/>
                  </a:cubicBezTo>
                  <a:lnTo>
                    <a:pt x="4893" y="3652"/>
                  </a:lnTo>
                  <a:cubicBezTo>
                    <a:pt x="4784" y="3802"/>
                    <a:pt x="4719" y="3986"/>
                    <a:pt x="4719" y="4186"/>
                  </a:cubicBezTo>
                  <a:cubicBezTo>
                    <a:pt x="4719" y="4684"/>
                    <a:pt x="5125" y="5091"/>
                    <a:pt x="5624" y="5091"/>
                  </a:cubicBezTo>
                  <a:cubicBezTo>
                    <a:pt x="6123" y="5091"/>
                    <a:pt x="6533" y="4684"/>
                    <a:pt x="6533" y="4184"/>
                  </a:cubicBezTo>
                  <a:cubicBezTo>
                    <a:pt x="6533" y="3686"/>
                    <a:pt x="6127" y="3279"/>
                    <a:pt x="5628" y="3279"/>
                  </a:cubicBezTo>
                  <a:cubicBezTo>
                    <a:pt x="5493" y="3279"/>
                    <a:pt x="5365" y="3308"/>
                    <a:pt x="5251" y="3362"/>
                  </a:cubicBezTo>
                  <a:lnTo>
                    <a:pt x="4169" y="1991"/>
                  </a:lnTo>
                  <a:cubicBezTo>
                    <a:pt x="4355" y="1779"/>
                    <a:pt x="4468" y="1503"/>
                    <a:pt x="4468" y="1200"/>
                  </a:cubicBezTo>
                  <a:cubicBezTo>
                    <a:pt x="4468" y="539"/>
                    <a:pt x="3929" y="0"/>
                    <a:pt x="3268" y="0"/>
                  </a:cubicBezTo>
                  <a:cubicBezTo>
                    <a:pt x="2607" y="0"/>
                    <a:pt x="2068" y="539"/>
                    <a:pt x="2068" y="1200"/>
                  </a:cubicBezTo>
                  <a:cubicBezTo>
                    <a:pt x="2067" y="1499"/>
                    <a:pt x="2176" y="1772"/>
                    <a:pt x="2356" y="1983"/>
                  </a:cubicBezTo>
                  <a:close/>
                  <a:moveTo>
                    <a:pt x="905" y="4634"/>
                  </a:moveTo>
                  <a:cubicBezTo>
                    <a:pt x="659" y="4634"/>
                    <a:pt x="457" y="4432"/>
                    <a:pt x="457" y="4186"/>
                  </a:cubicBezTo>
                  <a:cubicBezTo>
                    <a:pt x="457" y="3939"/>
                    <a:pt x="659" y="3738"/>
                    <a:pt x="905" y="3738"/>
                  </a:cubicBezTo>
                  <a:cubicBezTo>
                    <a:pt x="1152" y="3738"/>
                    <a:pt x="1353" y="3939"/>
                    <a:pt x="1353" y="4186"/>
                  </a:cubicBezTo>
                  <a:cubicBezTo>
                    <a:pt x="1353" y="4432"/>
                    <a:pt x="1153" y="4634"/>
                    <a:pt x="905" y="4634"/>
                  </a:cubicBezTo>
                  <a:close/>
                  <a:moveTo>
                    <a:pt x="3715" y="5196"/>
                  </a:moveTo>
                  <a:cubicBezTo>
                    <a:pt x="3715" y="5443"/>
                    <a:pt x="3513" y="5644"/>
                    <a:pt x="3267" y="5644"/>
                  </a:cubicBezTo>
                  <a:cubicBezTo>
                    <a:pt x="3020" y="5644"/>
                    <a:pt x="2819" y="5443"/>
                    <a:pt x="2819" y="5196"/>
                  </a:cubicBezTo>
                  <a:cubicBezTo>
                    <a:pt x="2819" y="4952"/>
                    <a:pt x="3015" y="4754"/>
                    <a:pt x="3259" y="4748"/>
                  </a:cubicBezTo>
                  <a:lnTo>
                    <a:pt x="3268" y="4748"/>
                  </a:lnTo>
                  <a:lnTo>
                    <a:pt x="3277" y="4748"/>
                  </a:lnTo>
                  <a:cubicBezTo>
                    <a:pt x="3519" y="4752"/>
                    <a:pt x="3715" y="4952"/>
                    <a:pt x="3715" y="5196"/>
                  </a:cubicBezTo>
                  <a:close/>
                  <a:moveTo>
                    <a:pt x="6076" y="4184"/>
                  </a:moveTo>
                  <a:cubicBezTo>
                    <a:pt x="6076" y="4431"/>
                    <a:pt x="5875" y="4632"/>
                    <a:pt x="5628" y="4632"/>
                  </a:cubicBezTo>
                  <a:cubicBezTo>
                    <a:pt x="5381" y="4632"/>
                    <a:pt x="5180" y="4431"/>
                    <a:pt x="5180" y="4184"/>
                  </a:cubicBezTo>
                  <a:cubicBezTo>
                    <a:pt x="5180" y="3938"/>
                    <a:pt x="5381" y="3736"/>
                    <a:pt x="5628" y="3736"/>
                  </a:cubicBezTo>
                  <a:cubicBezTo>
                    <a:pt x="5875" y="3736"/>
                    <a:pt x="6076" y="3938"/>
                    <a:pt x="6076" y="4184"/>
                  </a:cubicBezTo>
                  <a:close/>
                  <a:moveTo>
                    <a:pt x="3267" y="458"/>
                  </a:moveTo>
                  <a:cubicBezTo>
                    <a:pt x="3676" y="458"/>
                    <a:pt x="4009" y="791"/>
                    <a:pt x="4009" y="1200"/>
                  </a:cubicBezTo>
                  <a:cubicBezTo>
                    <a:pt x="4009" y="1610"/>
                    <a:pt x="3676" y="1943"/>
                    <a:pt x="3267" y="1943"/>
                  </a:cubicBezTo>
                  <a:cubicBezTo>
                    <a:pt x="2857" y="1943"/>
                    <a:pt x="2524" y="1610"/>
                    <a:pt x="2524" y="1200"/>
                  </a:cubicBezTo>
                  <a:cubicBezTo>
                    <a:pt x="2524" y="791"/>
                    <a:pt x="2857" y="458"/>
                    <a:pt x="3267" y="458"/>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2" name="PA-组合 31"/>
          <p:cNvGrpSpPr/>
          <p:nvPr>
            <p:custDataLst>
              <p:tags r:id="rId3"/>
            </p:custDataLst>
          </p:nvPr>
        </p:nvGrpSpPr>
        <p:grpSpPr>
          <a:xfrm>
            <a:off x="983579" y="3484353"/>
            <a:ext cx="639518" cy="639518"/>
            <a:chOff x="2959100" y="1866900"/>
            <a:chExt cx="1536700" cy="1536700"/>
          </a:xfrm>
        </p:grpSpPr>
        <p:sp>
          <p:nvSpPr>
            <p:cNvPr id="33" name="PA-椭圆 32"/>
            <p:cNvSpPr/>
            <p:nvPr>
              <p:custDataLst>
                <p:tags r:id="rId20"/>
              </p:custDataLst>
            </p:nvPr>
          </p:nvSpPr>
          <p:spPr>
            <a:xfrm>
              <a:off x="2959100" y="1866900"/>
              <a:ext cx="1536700" cy="1536700"/>
            </a:xfrm>
            <a:prstGeom prst="ellipse">
              <a:avLst/>
            </a:pr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4" name="PA-椭圆 2"/>
            <p:cNvSpPr/>
            <p:nvPr>
              <p:custDataLst>
                <p:tags r:id="rId21"/>
              </p:custDataLst>
            </p:nvPr>
          </p:nvSpPr>
          <p:spPr>
            <a:xfrm>
              <a:off x="3361590" y="2407475"/>
              <a:ext cx="731720" cy="455550"/>
            </a:xfrm>
            <a:custGeom>
              <a:avLst/>
              <a:gdLst>
                <a:gd name="connsiteX0" fmla="*/ 284157 w 607639"/>
                <a:gd name="connsiteY0" fmla="*/ 258998 h 378301"/>
                <a:gd name="connsiteX1" fmla="*/ 274010 w 607639"/>
                <a:gd name="connsiteY1" fmla="*/ 269127 h 378301"/>
                <a:gd name="connsiteX2" fmla="*/ 284157 w 607639"/>
                <a:gd name="connsiteY2" fmla="*/ 279345 h 378301"/>
                <a:gd name="connsiteX3" fmla="*/ 429684 w 607639"/>
                <a:gd name="connsiteY3" fmla="*/ 279345 h 378301"/>
                <a:gd name="connsiteX4" fmla="*/ 439831 w 607639"/>
                <a:gd name="connsiteY4" fmla="*/ 269127 h 378301"/>
                <a:gd name="connsiteX5" fmla="*/ 429684 w 607639"/>
                <a:gd name="connsiteY5" fmla="*/ 258998 h 378301"/>
                <a:gd name="connsiteX6" fmla="*/ 284157 w 607639"/>
                <a:gd name="connsiteY6" fmla="*/ 241051 h 378301"/>
                <a:gd name="connsiteX7" fmla="*/ 429684 w 607639"/>
                <a:gd name="connsiteY7" fmla="*/ 241051 h 378301"/>
                <a:gd name="connsiteX8" fmla="*/ 457899 w 607639"/>
                <a:gd name="connsiteY8" fmla="*/ 269127 h 378301"/>
                <a:gd name="connsiteX9" fmla="*/ 429684 w 607639"/>
                <a:gd name="connsiteY9" fmla="*/ 297292 h 378301"/>
                <a:gd name="connsiteX10" fmla="*/ 284157 w 607639"/>
                <a:gd name="connsiteY10" fmla="*/ 297292 h 378301"/>
                <a:gd name="connsiteX11" fmla="*/ 255941 w 607639"/>
                <a:gd name="connsiteY11" fmla="*/ 269127 h 378301"/>
                <a:gd name="connsiteX12" fmla="*/ 284157 w 607639"/>
                <a:gd name="connsiteY12" fmla="*/ 241051 h 378301"/>
                <a:gd name="connsiteX13" fmla="*/ 131013 w 607639"/>
                <a:gd name="connsiteY13" fmla="*/ 231093 h 378301"/>
                <a:gd name="connsiteX14" fmla="*/ 122556 w 607639"/>
                <a:gd name="connsiteY14" fmla="*/ 233759 h 378301"/>
                <a:gd name="connsiteX15" fmla="*/ 122556 w 607639"/>
                <a:gd name="connsiteY15" fmla="*/ 301298 h 378301"/>
                <a:gd name="connsiteX16" fmla="*/ 134217 w 607639"/>
                <a:gd name="connsiteY16" fmla="*/ 297655 h 378301"/>
                <a:gd name="connsiteX17" fmla="*/ 139558 w 607639"/>
                <a:gd name="connsiteY17" fmla="*/ 297655 h 378301"/>
                <a:gd name="connsiteX18" fmla="*/ 151575 w 607639"/>
                <a:gd name="connsiteY18" fmla="*/ 301387 h 378301"/>
                <a:gd name="connsiteX19" fmla="*/ 151575 w 607639"/>
                <a:gd name="connsiteY19" fmla="*/ 233759 h 378301"/>
                <a:gd name="connsiteX20" fmla="*/ 142763 w 607639"/>
                <a:gd name="connsiteY20" fmla="*/ 231093 h 378301"/>
                <a:gd name="connsiteX21" fmla="*/ 131013 w 607639"/>
                <a:gd name="connsiteY21" fmla="*/ 231093 h 378301"/>
                <a:gd name="connsiteX22" fmla="*/ 188428 w 607639"/>
                <a:gd name="connsiteY22" fmla="*/ 214475 h 378301"/>
                <a:gd name="connsiteX23" fmla="*/ 183354 w 607639"/>
                <a:gd name="connsiteY23" fmla="*/ 219185 h 378301"/>
                <a:gd name="connsiteX24" fmla="*/ 169646 w 607639"/>
                <a:gd name="connsiteY24" fmla="*/ 231182 h 378301"/>
                <a:gd name="connsiteX25" fmla="*/ 169646 w 607639"/>
                <a:gd name="connsiteY25" fmla="*/ 306897 h 378301"/>
                <a:gd name="connsiteX26" fmla="*/ 188428 w 607639"/>
                <a:gd name="connsiteY26" fmla="*/ 312584 h 378301"/>
                <a:gd name="connsiteX27" fmla="*/ 85348 w 607639"/>
                <a:gd name="connsiteY27" fmla="*/ 214475 h 378301"/>
                <a:gd name="connsiteX28" fmla="*/ 85348 w 607639"/>
                <a:gd name="connsiteY28" fmla="*/ 312584 h 378301"/>
                <a:gd name="connsiteX29" fmla="*/ 104486 w 607639"/>
                <a:gd name="connsiteY29" fmla="*/ 306719 h 378301"/>
                <a:gd name="connsiteX30" fmla="*/ 104486 w 607639"/>
                <a:gd name="connsiteY30" fmla="*/ 231360 h 378301"/>
                <a:gd name="connsiteX31" fmla="*/ 90421 w 607639"/>
                <a:gd name="connsiteY31" fmla="*/ 219185 h 378301"/>
                <a:gd name="connsiteX32" fmla="*/ 85348 w 607639"/>
                <a:gd name="connsiteY32" fmla="*/ 214475 h 378301"/>
                <a:gd name="connsiteX33" fmla="*/ 284161 w 607639"/>
                <a:gd name="connsiteY33" fmla="*/ 178566 h 378301"/>
                <a:gd name="connsiteX34" fmla="*/ 274013 w 607639"/>
                <a:gd name="connsiteY34" fmla="*/ 188692 h 378301"/>
                <a:gd name="connsiteX35" fmla="*/ 284161 w 607639"/>
                <a:gd name="connsiteY35" fmla="*/ 198817 h 378301"/>
                <a:gd name="connsiteX36" fmla="*/ 514640 w 607639"/>
                <a:gd name="connsiteY36" fmla="*/ 198817 h 378301"/>
                <a:gd name="connsiteX37" fmla="*/ 524789 w 607639"/>
                <a:gd name="connsiteY37" fmla="*/ 188692 h 378301"/>
                <a:gd name="connsiteX38" fmla="*/ 514640 w 607639"/>
                <a:gd name="connsiteY38" fmla="*/ 178566 h 378301"/>
                <a:gd name="connsiteX39" fmla="*/ 284161 w 607639"/>
                <a:gd name="connsiteY39" fmla="*/ 160536 h 378301"/>
                <a:gd name="connsiteX40" fmla="*/ 514640 w 607639"/>
                <a:gd name="connsiteY40" fmla="*/ 160536 h 378301"/>
                <a:gd name="connsiteX41" fmla="*/ 542860 w 607639"/>
                <a:gd name="connsiteY41" fmla="*/ 188692 h 378301"/>
                <a:gd name="connsiteX42" fmla="*/ 514640 w 607639"/>
                <a:gd name="connsiteY42" fmla="*/ 216847 h 378301"/>
                <a:gd name="connsiteX43" fmla="*/ 284161 w 607639"/>
                <a:gd name="connsiteY43" fmla="*/ 216847 h 378301"/>
                <a:gd name="connsiteX44" fmla="*/ 255941 w 607639"/>
                <a:gd name="connsiteY44" fmla="*/ 188692 h 378301"/>
                <a:gd name="connsiteX45" fmla="*/ 284161 w 607639"/>
                <a:gd name="connsiteY45" fmla="*/ 160536 h 378301"/>
                <a:gd name="connsiteX46" fmla="*/ 284161 w 607639"/>
                <a:gd name="connsiteY46" fmla="*/ 96804 h 378301"/>
                <a:gd name="connsiteX47" fmla="*/ 274013 w 607639"/>
                <a:gd name="connsiteY47" fmla="*/ 106942 h 378301"/>
                <a:gd name="connsiteX48" fmla="*/ 284161 w 607639"/>
                <a:gd name="connsiteY48" fmla="*/ 117080 h 378301"/>
                <a:gd name="connsiteX49" fmla="*/ 514640 w 607639"/>
                <a:gd name="connsiteY49" fmla="*/ 117080 h 378301"/>
                <a:gd name="connsiteX50" fmla="*/ 524789 w 607639"/>
                <a:gd name="connsiteY50" fmla="*/ 106942 h 378301"/>
                <a:gd name="connsiteX51" fmla="*/ 514640 w 607639"/>
                <a:gd name="connsiteY51" fmla="*/ 96804 h 378301"/>
                <a:gd name="connsiteX52" fmla="*/ 136898 w 607639"/>
                <a:gd name="connsiteY52" fmla="*/ 85627 h 378301"/>
                <a:gd name="connsiteX53" fmla="*/ 87782 w 607639"/>
                <a:gd name="connsiteY53" fmla="*/ 134780 h 378301"/>
                <a:gd name="connsiteX54" fmla="*/ 136898 w 607639"/>
                <a:gd name="connsiteY54" fmla="*/ 183844 h 378301"/>
                <a:gd name="connsiteX55" fmla="*/ 186103 w 607639"/>
                <a:gd name="connsiteY55" fmla="*/ 134780 h 378301"/>
                <a:gd name="connsiteX56" fmla="*/ 136898 w 607639"/>
                <a:gd name="connsiteY56" fmla="*/ 85627 h 378301"/>
                <a:gd name="connsiteX57" fmla="*/ 284161 w 607639"/>
                <a:gd name="connsiteY57" fmla="*/ 78751 h 378301"/>
                <a:gd name="connsiteX58" fmla="*/ 514640 w 607639"/>
                <a:gd name="connsiteY58" fmla="*/ 78751 h 378301"/>
                <a:gd name="connsiteX59" fmla="*/ 542860 w 607639"/>
                <a:gd name="connsiteY59" fmla="*/ 106942 h 378301"/>
                <a:gd name="connsiteX60" fmla="*/ 514640 w 607639"/>
                <a:gd name="connsiteY60" fmla="*/ 135133 h 378301"/>
                <a:gd name="connsiteX61" fmla="*/ 284161 w 607639"/>
                <a:gd name="connsiteY61" fmla="*/ 135133 h 378301"/>
                <a:gd name="connsiteX62" fmla="*/ 255941 w 607639"/>
                <a:gd name="connsiteY62" fmla="*/ 106942 h 378301"/>
                <a:gd name="connsiteX63" fmla="*/ 284161 w 607639"/>
                <a:gd name="connsiteY63" fmla="*/ 78751 h 378301"/>
                <a:gd name="connsiteX64" fmla="*/ 136898 w 607639"/>
                <a:gd name="connsiteY64" fmla="*/ 67672 h 378301"/>
                <a:gd name="connsiteX65" fmla="*/ 204076 w 607639"/>
                <a:gd name="connsiteY65" fmla="*/ 134780 h 378301"/>
                <a:gd name="connsiteX66" fmla="*/ 136898 w 607639"/>
                <a:gd name="connsiteY66" fmla="*/ 201887 h 378301"/>
                <a:gd name="connsiteX67" fmla="*/ 69719 w 607639"/>
                <a:gd name="connsiteY67" fmla="*/ 134780 h 378301"/>
                <a:gd name="connsiteX68" fmla="*/ 136898 w 607639"/>
                <a:gd name="connsiteY68" fmla="*/ 67672 h 378301"/>
                <a:gd name="connsiteX69" fmla="*/ 127719 w 607639"/>
                <a:gd name="connsiteY69" fmla="*/ 56825 h 378301"/>
                <a:gd name="connsiteX70" fmla="*/ 101726 w 607639"/>
                <a:gd name="connsiteY70" fmla="*/ 64468 h 378301"/>
                <a:gd name="connsiteX71" fmla="*/ 86238 w 607639"/>
                <a:gd name="connsiteY71" fmla="*/ 74421 h 378301"/>
                <a:gd name="connsiteX72" fmla="*/ 68434 w 607639"/>
                <a:gd name="connsiteY72" fmla="*/ 94860 h 378301"/>
                <a:gd name="connsiteX73" fmla="*/ 60868 w 607639"/>
                <a:gd name="connsiteY73" fmla="*/ 111567 h 378301"/>
                <a:gd name="connsiteX74" fmla="*/ 56951 w 607639"/>
                <a:gd name="connsiteY74" fmla="*/ 138316 h 378301"/>
                <a:gd name="connsiteX75" fmla="*/ 59621 w 607639"/>
                <a:gd name="connsiteY75" fmla="*/ 156534 h 378301"/>
                <a:gd name="connsiteX76" fmla="*/ 70838 w 607639"/>
                <a:gd name="connsiteY76" fmla="*/ 181150 h 378301"/>
                <a:gd name="connsiteX77" fmla="*/ 82855 w 607639"/>
                <a:gd name="connsiteY77" fmla="*/ 195013 h 378301"/>
                <a:gd name="connsiteX78" fmla="*/ 105732 w 607639"/>
                <a:gd name="connsiteY78" fmla="*/ 209676 h 378301"/>
                <a:gd name="connsiteX79" fmla="*/ 123357 w 607639"/>
                <a:gd name="connsiteY79" fmla="*/ 214831 h 378301"/>
                <a:gd name="connsiteX80" fmla="*/ 136888 w 607639"/>
                <a:gd name="connsiteY80" fmla="*/ 211809 h 378301"/>
                <a:gd name="connsiteX81" fmla="*/ 150418 w 607639"/>
                <a:gd name="connsiteY81" fmla="*/ 214831 h 378301"/>
                <a:gd name="connsiteX82" fmla="*/ 168132 w 607639"/>
                <a:gd name="connsiteY82" fmla="*/ 209676 h 378301"/>
                <a:gd name="connsiteX83" fmla="*/ 190920 w 607639"/>
                <a:gd name="connsiteY83" fmla="*/ 195013 h 378301"/>
                <a:gd name="connsiteX84" fmla="*/ 202938 w 607639"/>
                <a:gd name="connsiteY84" fmla="*/ 181150 h 378301"/>
                <a:gd name="connsiteX85" fmla="*/ 214243 w 607639"/>
                <a:gd name="connsiteY85" fmla="*/ 156534 h 378301"/>
                <a:gd name="connsiteX86" fmla="*/ 216824 w 607639"/>
                <a:gd name="connsiteY86" fmla="*/ 138316 h 378301"/>
                <a:gd name="connsiteX87" fmla="*/ 212996 w 607639"/>
                <a:gd name="connsiteY87" fmla="*/ 111567 h 378301"/>
                <a:gd name="connsiteX88" fmla="*/ 205341 w 607639"/>
                <a:gd name="connsiteY88" fmla="*/ 94860 h 378301"/>
                <a:gd name="connsiteX89" fmla="*/ 187538 w 607639"/>
                <a:gd name="connsiteY89" fmla="*/ 74421 h 378301"/>
                <a:gd name="connsiteX90" fmla="*/ 172138 w 607639"/>
                <a:gd name="connsiteY90" fmla="*/ 64468 h 378301"/>
                <a:gd name="connsiteX91" fmla="*/ 146056 w 607639"/>
                <a:gd name="connsiteY91" fmla="*/ 56825 h 378301"/>
                <a:gd name="connsiteX92" fmla="*/ 127719 w 607639"/>
                <a:gd name="connsiteY92" fmla="*/ 56825 h 378301"/>
                <a:gd name="connsiteX93" fmla="*/ 136899 w 607639"/>
                <a:gd name="connsiteY93" fmla="*/ 35386 h 378301"/>
                <a:gd name="connsiteX94" fmla="*/ 158074 w 607639"/>
                <a:gd name="connsiteY94" fmla="*/ 43317 h 378301"/>
                <a:gd name="connsiteX95" fmla="*/ 169379 w 607639"/>
                <a:gd name="connsiteY95" fmla="*/ 46694 h 378301"/>
                <a:gd name="connsiteX96" fmla="*/ 204896 w 607639"/>
                <a:gd name="connsiteY96" fmla="*/ 69533 h 378301"/>
                <a:gd name="connsiteX97" fmla="*/ 212640 w 607639"/>
                <a:gd name="connsiteY97" fmla="*/ 78420 h 378301"/>
                <a:gd name="connsiteX98" fmla="*/ 230265 w 607639"/>
                <a:gd name="connsiteY98" fmla="*/ 116810 h 378301"/>
                <a:gd name="connsiteX99" fmla="*/ 231868 w 607639"/>
                <a:gd name="connsiteY99" fmla="*/ 128452 h 378301"/>
                <a:gd name="connsiteX100" fmla="*/ 225904 w 607639"/>
                <a:gd name="connsiteY100" fmla="*/ 170219 h 378301"/>
                <a:gd name="connsiteX101" fmla="*/ 221008 w 607639"/>
                <a:gd name="connsiteY101" fmla="*/ 180972 h 378301"/>
                <a:gd name="connsiteX102" fmla="*/ 206498 w 607639"/>
                <a:gd name="connsiteY102" fmla="*/ 207988 h 378301"/>
                <a:gd name="connsiteX103" fmla="*/ 206498 w 607639"/>
                <a:gd name="connsiteY103" fmla="*/ 324759 h 378301"/>
                <a:gd name="connsiteX104" fmla="*/ 202848 w 607639"/>
                <a:gd name="connsiteY104" fmla="*/ 332046 h 378301"/>
                <a:gd name="connsiteX105" fmla="*/ 197508 w 607639"/>
                <a:gd name="connsiteY105" fmla="*/ 333824 h 378301"/>
                <a:gd name="connsiteX106" fmla="*/ 194837 w 607639"/>
                <a:gd name="connsiteY106" fmla="*/ 333379 h 378301"/>
                <a:gd name="connsiteX107" fmla="*/ 136888 w 607639"/>
                <a:gd name="connsiteY107" fmla="*/ 315695 h 378301"/>
                <a:gd name="connsiteX108" fmla="*/ 116236 w 607639"/>
                <a:gd name="connsiteY108" fmla="*/ 322004 h 378301"/>
                <a:gd name="connsiteX109" fmla="*/ 116147 w 607639"/>
                <a:gd name="connsiteY109" fmla="*/ 322004 h 378301"/>
                <a:gd name="connsiteX110" fmla="*/ 78938 w 607639"/>
                <a:gd name="connsiteY110" fmla="*/ 333379 h 378301"/>
                <a:gd name="connsiteX111" fmla="*/ 70927 w 607639"/>
                <a:gd name="connsiteY111" fmla="*/ 332046 h 378301"/>
                <a:gd name="connsiteX112" fmla="*/ 67277 w 607639"/>
                <a:gd name="connsiteY112" fmla="*/ 324759 h 378301"/>
                <a:gd name="connsiteX113" fmla="*/ 67277 w 607639"/>
                <a:gd name="connsiteY113" fmla="*/ 207899 h 378301"/>
                <a:gd name="connsiteX114" fmla="*/ 52767 w 607639"/>
                <a:gd name="connsiteY114" fmla="*/ 180972 h 378301"/>
                <a:gd name="connsiteX115" fmla="*/ 47871 w 607639"/>
                <a:gd name="connsiteY115" fmla="*/ 170219 h 378301"/>
                <a:gd name="connsiteX116" fmla="*/ 41907 w 607639"/>
                <a:gd name="connsiteY116" fmla="*/ 128452 h 378301"/>
                <a:gd name="connsiteX117" fmla="*/ 43599 w 607639"/>
                <a:gd name="connsiteY117" fmla="*/ 116810 h 378301"/>
                <a:gd name="connsiteX118" fmla="*/ 61135 w 607639"/>
                <a:gd name="connsiteY118" fmla="*/ 78420 h 378301"/>
                <a:gd name="connsiteX119" fmla="*/ 68879 w 607639"/>
                <a:gd name="connsiteY119" fmla="*/ 69533 h 378301"/>
                <a:gd name="connsiteX120" fmla="*/ 104486 w 607639"/>
                <a:gd name="connsiteY120" fmla="*/ 46694 h 378301"/>
                <a:gd name="connsiteX121" fmla="*/ 115791 w 607639"/>
                <a:gd name="connsiteY121" fmla="*/ 43317 h 378301"/>
                <a:gd name="connsiteX122" fmla="*/ 136899 w 607639"/>
                <a:gd name="connsiteY122" fmla="*/ 35386 h 378301"/>
                <a:gd name="connsiteX123" fmla="*/ 28036 w 607639"/>
                <a:gd name="connsiteY123" fmla="*/ 18044 h 378301"/>
                <a:gd name="connsiteX124" fmla="*/ 18068 w 607639"/>
                <a:gd name="connsiteY124" fmla="*/ 27999 h 378301"/>
                <a:gd name="connsiteX125" fmla="*/ 18068 w 607639"/>
                <a:gd name="connsiteY125" fmla="*/ 350391 h 378301"/>
                <a:gd name="connsiteX126" fmla="*/ 28036 w 607639"/>
                <a:gd name="connsiteY126" fmla="*/ 360346 h 378301"/>
                <a:gd name="connsiteX127" fmla="*/ 579603 w 607639"/>
                <a:gd name="connsiteY127" fmla="*/ 360346 h 378301"/>
                <a:gd name="connsiteX128" fmla="*/ 589571 w 607639"/>
                <a:gd name="connsiteY128" fmla="*/ 350391 h 378301"/>
                <a:gd name="connsiteX129" fmla="*/ 589571 w 607639"/>
                <a:gd name="connsiteY129" fmla="*/ 27999 h 378301"/>
                <a:gd name="connsiteX130" fmla="*/ 579603 w 607639"/>
                <a:gd name="connsiteY130" fmla="*/ 18044 h 378301"/>
                <a:gd name="connsiteX131" fmla="*/ 28036 w 607639"/>
                <a:gd name="connsiteY131" fmla="*/ 0 h 378301"/>
                <a:gd name="connsiteX132" fmla="*/ 579603 w 607639"/>
                <a:gd name="connsiteY132" fmla="*/ 0 h 378301"/>
                <a:gd name="connsiteX133" fmla="*/ 607639 w 607639"/>
                <a:gd name="connsiteY133" fmla="*/ 27999 h 378301"/>
                <a:gd name="connsiteX134" fmla="*/ 607639 w 607639"/>
                <a:gd name="connsiteY134" fmla="*/ 350391 h 378301"/>
                <a:gd name="connsiteX135" fmla="*/ 579603 w 607639"/>
                <a:gd name="connsiteY135" fmla="*/ 378301 h 378301"/>
                <a:gd name="connsiteX136" fmla="*/ 28036 w 607639"/>
                <a:gd name="connsiteY136" fmla="*/ 378301 h 378301"/>
                <a:gd name="connsiteX137" fmla="*/ 0 w 607639"/>
                <a:gd name="connsiteY137" fmla="*/ 350391 h 378301"/>
                <a:gd name="connsiteX138" fmla="*/ 0 w 607639"/>
                <a:gd name="connsiteY138" fmla="*/ 27999 h 378301"/>
                <a:gd name="connsiteX139" fmla="*/ 28036 w 607639"/>
                <a:gd name="connsiteY139" fmla="*/ 0 h 3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639" h="378301">
                  <a:moveTo>
                    <a:pt x="284157" y="258998"/>
                  </a:moveTo>
                  <a:cubicBezTo>
                    <a:pt x="278549" y="258998"/>
                    <a:pt x="274010" y="263618"/>
                    <a:pt x="274010" y="269127"/>
                  </a:cubicBezTo>
                  <a:cubicBezTo>
                    <a:pt x="274010" y="274725"/>
                    <a:pt x="278549" y="279345"/>
                    <a:pt x="284157" y="279345"/>
                  </a:cubicBezTo>
                  <a:lnTo>
                    <a:pt x="429684" y="279345"/>
                  </a:lnTo>
                  <a:cubicBezTo>
                    <a:pt x="435291" y="279345"/>
                    <a:pt x="439831" y="274725"/>
                    <a:pt x="439831" y="269127"/>
                  </a:cubicBezTo>
                  <a:cubicBezTo>
                    <a:pt x="439831" y="263618"/>
                    <a:pt x="435291" y="258998"/>
                    <a:pt x="429684" y="258998"/>
                  </a:cubicBezTo>
                  <a:close/>
                  <a:moveTo>
                    <a:pt x="284157" y="241051"/>
                  </a:moveTo>
                  <a:lnTo>
                    <a:pt x="429684" y="241051"/>
                  </a:lnTo>
                  <a:cubicBezTo>
                    <a:pt x="445260" y="241051"/>
                    <a:pt x="457899" y="253667"/>
                    <a:pt x="457899" y="269127"/>
                  </a:cubicBezTo>
                  <a:cubicBezTo>
                    <a:pt x="457899" y="284676"/>
                    <a:pt x="445260" y="297292"/>
                    <a:pt x="429684" y="297292"/>
                  </a:cubicBezTo>
                  <a:lnTo>
                    <a:pt x="284157" y="297292"/>
                  </a:lnTo>
                  <a:cubicBezTo>
                    <a:pt x="268580" y="297292"/>
                    <a:pt x="255941" y="284676"/>
                    <a:pt x="255941" y="269127"/>
                  </a:cubicBezTo>
                  <a:cubicBezTo>
                    <a:pt x="255941" y="253667"/>
                    <a:pt x="268580" y="241051"/>
                    <a:pt x="284157" y="241051"/>
                  </a:cubicBezTo>
                  <a:close/>
                  <a:moveTo>
                    <a:pt x="131013" y="231093"/>
                  </a:moveTo>
                  <a:cubicBezTo>
                    <a:pt x="128253" y="232426"/>
                    <a:pt x="125405" y="233226"/>
                    <a:pt x="122556" y="233759"/>
                  </a:cubicBezTo>
                  <a:lnTo>
                    <a:pt x="122556" y="301298"/>
                  </a:lnTo>
                  <a:lnTo>
                    <a:pt x="134217" y="297655"/>
                  </a:lnTo>
                  <a:cubicBezTo>
                    <a:pt x="135998" y="297210"/>
                    <a:pt x="137778" y="297210"/>
                    <a:pt x="139558" y="297655"/>
                  </a:cubicBezTo>
                  <a:lnTo>
                    <a:pt x="151575" y="301387"/>
                  </a:lnTo>
                  <a:lnTo>
                    <a:pt x="151575" y="233759"/>
                  </a:lnTo>
                  <a:cubicBezTo>
                    <a:pt x="148638" y="233315"/>
                    <a:pt x="145611" y="232426"/>
                    <a:pt x="142763" y="231093"/>
                  </a:cubicBezTo>
                  <a:cubicBezTo>
                    <a:pt x="139024" y="229405"/>
                    <a:pt x="134751" y="229405"/>
                    <a:pt x="131013" y="231093"/>
                  </a:cubicBezTo>
                  <a:close/>
                  <a:moveTo>
                    <a:pt x="188428" y="214475"/>
                  </a:moveTo>
                  <a:cubicBezTo>
                    <a:pt x="186381" y="215542"/>
                    <a:pt x="184689" y="217230"/>
                    <a:pt x="183354" y="219185"/>
                  </a:cubicBezTo>
                  <a:cubicBezTo>
                    <a:pt x="179971" y="224606"/>
                    <a:pt x="175165" y="228694"/>
                    <a:pt x="169646" y="231182"/>
                  </a:cubicBezTo>
                  <a:lnTo>
                    <a:pt x="169646" y="306897"/>
                  </a:lnTo>
                  <a:lnTo>
                    <a:pt x="188428" y="312584"/>
                  </a:lnTo>
                  <a:close/>
                  <a:moveTo>
                    <a:pt x="85348" y="214475"/>
                  </a:moveTo>
                  <a:lnTo>
                    <a:pt x="85348" y="312584"/>
                  </a:lnTo>
                  <a:lnTo>
                    <a:pt x="104486" y="306719"/>
                  </a:lnTo>
                  <a:lnTo>
                    <a:pt x="104486" y="231360"/>
                  </a:lnTo>
                  <a:cubicBezTo>
                    <a:pt x="98878" y="228872"/>
                    <a:pt x="93893" y="224784"/>
                    <a:pt x="90421" y="219185"/>
                  </a:cubicBezTo>
                  <a:cubicBezTo>
                    <a:pt x="89175" y="217230"/>
                    <a:pt x="87395" y="215542"/>
                    <a:pt x="85348" y="214475"/>
                  </a:cubicBezTo>
                  <a:close/>
                  <a:moveTo>
                    <a:pt x="284161" y="178566"/>
                  </a:moveTo>
                  <a:cubicBezTo>
                    <a:pt x="278553" y="178566"/>
                    <a:pt x="274013" y="183096"/>
                    <a:pt x="274013" y="188692"/>
                  </a:cubicBezTo>
                  <a:cubicBezTo>
                    <a:pt x="274013" y="194287"/>
                    <a:pt x="278553" y="198817"/>
                    <a:pt x="284161" y="198817"/>
                  </a:cubicBezTo>
                  <a:lnTo>
                    <a:pt x="514640" y="198817"/>
                  </a:lnTo>
                  <a:cubicBezTo>
                    <a:pt x="520249" y="198817"/>
                    <a:pt x="524789" y="194287"/>
                    <a:pt x="524789" y="188692"/>
                  </a:cubicBezTo>
                  <a:cubicBezTo>
                    <a:pt x="524789" y="183096"/>
                    <a:pt x="520249" y="178566"/>
                    <a:pt x="514640" y="178566"/>
                  </a:cubicBezTo>
                  <a:close/>
                  <a:moveTo>
                    <a:pt x="284161" y="160536"/>
                  </a:moveTo>
                  <a:lnTo>
                    <a:pt x="514640" y="160536"/>
                  </a:lnTo>
                  <a:cubicBezTo>
                    <a:pt x="530219" y="160536"/>
                    <a:pt x="542860" y="173237"/>
                    <a:pt x="542860" y="188692"/>
                  </a:cubicBezTo>
                  <a:cubicBezTo>
                    <a:pt x="542860" y="204235"/>
                    <a:pt x="530219" y="216847"/>
                    <a:pt x="514640" y="216847"/>
                  </a:cubicBezTo>
                  <a:lnTo>
                    <a:pt x="284161" y="216847"/>
                  </a:lnTo>
                  <a:cubicBezTo>
                    <a:pt x="268582" y="216847"/>
                    <a:pt x="255941" y="204235"/>
                    <a:pt x="255941" y="188692"/>
                  </a:cubicBezTo>
                  <a:cubicBezTo>
                    <a:pt x="255941" y="173237"/>
                    <a:pt x="268582" y="160536"/>
                    <a:pt x="284161" y="160536"/>
                  </a:cubicBezTo>
                  <a:close/>
                  <a:moveTo>
                    <a:pt x="284161" y="96804"/>
                  </a:moveTo>
                  <a:cubicBezTo>
                    <a:pt x="278553" y="96804"/>
                    <a:pt x="274013" y="101339"/>
                    <a:pt x="274013" y="106942"/>
                  </a:cubicBezTo>
                  <a:cubicBezTo>
                    <a:pt x="274013" y="112545"/>
                    <a:pt x="278553" y="117080"/>
                    <a:pt x="284161" y="117080"/>
                  </a:cubicBezTo>
                  <a:lnTo>
                    <a:pt x="514640" y="117080"/>
                  </a:lnTo>
                  <a:cubicBezTo>
                    <a:pt x="520249" y="117080"/>
                    <a:pt x="524789" y="112545"/>
                    <a:pt x="524789" y="106942"/>
                  </a:cubicBezTo>
                  <a:cubicBezTo>
                    <a:pt x="524789" y="101339"/>
                    <a:pt x="520249" y="96804"/>
                    <a:pt x="514640" y="96804"/>
                  </a:cubicBezTo>
                  <a:close/>
                  <a:moveTo>
                    <a:pt x="136898" y="85627"/>
                  </a:moveTo>
                  <a:cubicBezTo>
                    <a:pt x="109759" y="85627"/>
                    <a:pt x="87782" y="107670"/>
                    <a:pt x="87782" y="134780"/>
                  </a:cubicBezTo>
                  <a:cubicBezTo>
                    <a:pt x="87782" y="161889"/>
                    <a:pt x="109759" y="183844"/>
                    <a:pt x="136898" y="183844"/>
                  </a:cubicBezTo>
                  <a:cubicBezTo>
                    <a:pt x="164036" y="183844"/>
                    <a:pt x="186103" y="161889"/>
                    <a:pt x="186103" y="134780"/>
                  </a:cubicBezTo>
                  <a:cubicBezTo>
                    <a:pt x="186103" y="107670"/>
                    <a:pt x="164036" y="85627"/>
                    <a:pt x="136898" y="85627"/>
                  </a:cubicBezTo>
                  <a:close/>
                  <a:moveTo>
                    <a:pt x="284161" y="78751"/>
                  </a:moveTo>
                  <a:lnTo>
                    <a:pt x="514640" y="78751"/>
                  </a:lnTo>
                  <a:cubicBezTo>
                    <a:pt x="530219" y="78751"/>
                    <a:pt x="542860" y="91379"/>
                    <a:pt x="542860" y="106942"/>
                  </a:cubicBezTo>
                  <a:cubicBezTo>
                    <a:pt x="542860" y="122505"/>
                    <a:pt x="530219" y="135133"/>
                    <a:pt x="514640" y="135133"/>
                  </a:cubicBezTo>
                  <a:lnTo>
                    <a:pt x="284161" y="135133"/>
                  </a:lnTo>
                  <a:cubicBezTo>
                    <a:pt x="268582" y="135133"/>
                    <a:pt x="255941" y="122505"/>
                    <a:pt x="255941" y="106942"/>
                  </a:cubicBezTo>
                  <a:cubicBezTo>
                    <a:pt x="255941" y="91379"/>
                    <a:pt x="268582" y="78751"/>
                    <a:pt x="284161" y="78751"/>
                  </a:cubicBezTo>
                  <a:close/>
                  <a:moveTo>
                    <a:pt x="136898" y="67672"/>
                  </a:moveTo>
                  <a:cubicBezTo>
                    <a:pt x="174002" y="67672"/>
                    <a:pt x="204076" y="97715"/>
                    <a:pt x="204076" y="134780"/>
                  </a:cubicBezTo>
                  <a:cubicBezTo>
                    <a:pt x="204076" y="171755"/>
                    <a:pt x="174002" y="201887"/>
                    <a:pt x="136898" y="201887"/>
                  </a:cubicBezTo>
                  <a:cubicBezTo>
                    <a:pt x="99883" y="201887"/>
                    <a:pt x="69719" y="171755"/>
                    <a:pt x="69719" y="134780"/>
                  </a:cubicBezTo>
                  <a:cubicBezTo>
                    <a:pt x="69719" y="97715"/>
                    <a:pt x="99883" y="67672"/>
                    <a:pt x="136898" y="67672"/>
                  </a:cubicBezTo>
                  <a:close/>
                  <a:moveTo>
                    <a:pt x="127719" y="56825"/>
                  </a:moveTo>
                  <a:cubicBezTo>
                    <a:pt x="120598" y="63135"/>
                    <a:pt x="111073" y="65889"/>
                    <a:pt x="101726" y="64468"/>
                  </a:cubicBezTo>
                  <a:cubicBezTo>
                    <a:pt x="94783" y="63401"/>
                    <a:pt x="88107" y="67667"/>
                    <a:pt x="86238" y="74421"/>
                  </a:cubicBezTo>
                  <a:cubicBezTo>
                    <a:pt x="83656" y="83574"/>
                    <a:pt x="77158" y="91039"/>
                    <a:pt x="68434" y="94860"/>
                  </a:cubicBezTo>
                  <a:cubicBezTo>
                    <a:pt x="62114" y="97704"/>
                    <a:pt x="58820" y="104902"/>
                    <a:pt x="60868" y="111567"/>
                  </a:cubicBezTo>
                  <a:cubicBezTo>
                    <a:pt x="63627" y="120632"/>
                    <a:pt x="62203" y="130407"/>
                    <a:pt x="56951" y="138316"/>
                  </a:cubicBezTo>
                  <a:cubicBezTo>
                    <a:pt x="53123" y="144181"/>
                    <a:pt x="54281" y="152002"/>
                    <a:pt x="59621" y="156534"/>
                  </a:cubicBezTo>
                  <a:cubicBezTo>
                    <a:pt x="66832" y="162666"/>
                    <a:pt x="70927" y="171641"/>
                    <a:pt x="70838" y="181150"/>
                  </a:cubicBezTo>
                  <a:cubicBezTo>
                    <a:pt x="70749" y="188082"/>
                    <a:pt x="76001" y="194125"/>
                    <a:pt x="82855" y="195013"/>
                  </a:cubicBezTo>
                  <a:cubicBezTo>
                    <a:pt x="92291" y="196257"/>
                    <a:pt x="100658" y="201589"/>
                    <a:pt x="105732" y="209676"/>
                  </a:cubicBezTo>
                  <a:cubicBezTo>
                    <a:pt x="109382" y="215542"/>
                    <a:pt x="117037" y="217763"/>
                    <a:pt x="123357" y="214831"/>
                  </a:cubicBezTo>
                  <a:cubicBezTo>
                    <a:pt x="127630" y="212787"/>
                    <a:pt x="132259" y="211809"/>
                    <a:pt x="136888" y="211809"/>
                  </a:cubicBezTo>
                  <a:cubicBezTo>
                    <a:pt x="141517" y="211809"/>
                    <a:pt x="146145" y="212787"/>
                    <a:pt x="150418" y="214831"/>
                  </a:cubicBezTo>
                  <a:cubicBezTo>
                    <a:pt x="156827" y="217763"/>
                    <a:pt x="164394" y="215542"/>
                    <a:pt x="168132" y="209676"/>
                  </a:cubicBezTo>
                  <a:cubicBezTo>
                    <a:pt x="173117" y="201589"/>
                    <a:pt x="181485" y="196257"/>
                    <a:pt x="190920" y="195013"/>
                  </a:cubicBezTo>
                  <a:cubicBezTo>
                    <a:pt x="197864" y="194125"/>
                    <a:pt x="203027" y="188082"/>
                    <a:pt x="202938" y="181150"/>
                  </a:cubicBezTo>
                  <a:cubicBezTo>
                    <a:pt x="202848" y="171641"/>
                    <a:pt x="206943" y="162666"/>
                    <a:pt x="214243" y="156534"/>
                  </a:cubicBezTo>
                  <a:cubicBezTo>
                    <a:pt x="219494" y="152002"/>
                    <a:pt x="220652" y="144181"/>
                    <a:pt x="216824" y="138316"/>
                  </a:cubicBezTo>
                  <a:cubicBezTo>
                    <a:pt x="211572" y="130407"/>
                    <a:pt x="210148" y="120632"/>
                    <a:pt x="212996" y="111567"/>
                  </a:cubicBezTo>
                  <a:cubicBezTo>
                    <a:pt x="214955" y="104902"/>
                    <a:pt x="211750" y="97704"/>
                    <a:pt x="205341" y="94860"/>
                  </a:cubicBezTo>
                  <a:cubicBezTo>
                    <a:pt x="196617" y="91039"/>
                    <a:pt x="190119" y="83574"/>
                    <a:pt x="187538" y="74421"/>
                  </a:cubicBezTo>
                  <a:cubicBezTo>
                    <a:pt x="185668" y="67667"/>
                    <a:pt x="178992" y="63401"/>
                    <a:pt x="172138" y="64468"/>
                  </a:cubicBezTo>
                  <a:cubicBezTo>
                    <a:pt x="162702" y="65889"/>
                    <a:pt x="153178" y="63135"/>
                    <a:pt x="146056" y="56825"/>
                  </a:cubicBezTo>
                  <a:cubicBezTo>
                    <a:pt x="140804" y="52204"/>
                    <a:pt x="132971" y="52204"/>
                    <a:pt x="127719" y="56825"/>
                  </a:cubicBezTo>
                  <a:close/>
                  <a:moveTo>
                    <a:pt x="136899" y="35386"/>
                  </a:moveTo>
                  <a:cubicBezTo>
                    <a:pt x="144454" y="35386"/>
                    <a:pt x="152020" y="38030"/>
                    <a:pt x="158074" y="43317"/>
                  </a:cubicBezTo>
                  <a:cubicBezTo>
                    <a:pt x="161189" y="46072"/>
                    <a:pt x="165284" y="47316"/>
                    <a:pt x="169379" y="46694"/>
                  </a:cubicBezTo>
                  <a:cubicBezTo>
                    <a:pt x="185312" y="44206"/>
                    <a:pt x="200534" y="54070"/>
                    <a:pt x="204896" y="69533"/>
                  </a:cubicBezTo>
                  <a:cubicBezTo>
                    <a:pt x="206053" y="73443"/>
                    <a:pt x="208902" y="76731"/>
                    <a:pt x="212640" y="78420"/>
                  </a:cubicBezTo>
                  <a:cubicBezTo>
                    <a:pt x="227328" y="84907"/>
                    <a:pt x="234894" y="101436"/>
                    <a:pt x="230265" y="116810"/>
                  </a:cubicBezTo>
                  <a:cubicBezTo>
                    <a:pt x="229019" y="120720"/>
                    <a:pt x="229642" y="124986"/>
                    <a:pt x="231868" y="128452"/>
                  </a:cubicBezTo>
                  <a:cubicBezTo>
                    <a:pt x="240769" y="141871"/>
                    <a:pt x="238188" y="159822"/>
                    <a:pt x="225904" y="170219"/>
                  </a:cubicBezTo>
                  <a:cubicBezTo>
                    <a:pt x="222699" y="172885"/>
                    <a:pt x="220919" y="176796"/>
                    <a:pt x="221008" y="180972"/>
                  </a:cubicBezTo>
                  <a:cubicBezTo>
                    <a:pt x="221097" y="192081"/>
                    <a:pt x="215400" y="202123"/>
                    <a:pt x="206498" y="207988"/>
                  </a:cubicBezTo>
                  <a:lnTo>
                    <a:pt x="206498" y="324759"/>
                  </a:lnTo>
                  <a:cubicBezTo>
                    <a:pt x="206498" y="327603"/>
                    <a:pt x="205163" y="330358"/>
                    <a:pt x="202848" y="332046"/>
                  </a:cubicBezTo>
                  <a:cubicBezTo>
                    <a:pt x="201335" y="333202"/>
                    <a:pt x="199377" y="333824"/>
                    <a:pt x="197508" y="333824"/>
                  </a:cubicBezTo>
                  <a:cubicBezTo>
                    <a:pt x="196617" y="333824"/>
                    <a:pt x="195727" y="333646"/>
                    <a:pt x="194837" y="333379"/>
                  </a:cubicBezTo>
                  <a:lnTo>
                    <a:pt x="136888" y="315695"/>
                  </a:lnTo>
                  <a:lnTo>
                    <a:pt x="116236" y="322004"/>
                  </a:lnTo>
                  <a:cubicBezTo>
                    <a:pt x="116236" y="322004"/>
                    <a:pt x="116236" y="322004"/>
                    <a:pt x="116147" y="322004"/>
                  </a:cubicBezTo>
                  <a:lnTo>
                    <a:pt x="78938" y="333379"/>
                  </a:lnTo>
                  <a:cubicBezTo>
                    <a:pt x="76179" y="334268"/>
                    <a:pt x="73241" y="333735"/>
                    <a:pt x="70927" y="332046"/>
                  </a:cubicBezTo>
                  <a:cubicBezTo>
                    <a:pt x="68612" y="330358"/>
                    <a:pt x="67277" y="327603"/>
                    <a:pt x="67277" y="324759"/>
                  </a:cubicBezTo>
                  <a:lnTo>
                    <a:pt x="67277" y="207899"/>
                  </a:lnTo>
                  <a:cubicBezTo>
                    <a:pt x="58375" y="202123"/>
                    <a:pt x="52678" y="192081"/>
                    <a:pt x="52767" y="180972"/>
                  </a:cubicBezTo>
                  <a:cubicBezTo>
                    <a:pt x="52856" y="176796"/>
                    <a:pt x="51076" y="172885"/>
                    <a:pt x="47871" y="170219"/>
                  </a:cubicBezTo>
                  <a:cubicBezTo>
                    <a:pt x="35676" y="159822"/>
                    <a:pt x="33095" y="141871"/>
                    <a:pt x="41907" y="128452"/>
                  </a:cubicBezTo>
                  <a:cubicBezTo>
                    <a:pt x="44133" y="124986"/>
                    <a:pt x="44756" y="120720"/>
                    <a:pt x="43599" y="116810"/>
                  </a:cubicBezTo>
                  <a:cubicBezTo>
                    <a:pt x="38881" y="101436"/>
                    <a:pt x="46447" y="84907"/>
                    <a:pt x="61135" y="78420"/>
                  </a:cubicBezTo>
                  <a:cubicBezTo>
                    <a:pt x="64962" y="76731"/>
                    <a:pt x="67722" y="73443"/>
                    <a:pt x="68879" y="69533"/>
                  </a:cubicBezTo>
                  <a:cubicBezTo>
                    <a:pt x="73241" y="54070"/>
                    <a:pt x="88552" y="44206"/>
                    <a:pt x="104486" y="46694"/>
                  </a:cubicBezTo>
                  <a:cubicBezTo>
                    <a:pt x="108492" y="47316"/>
                    <a:pt x="112675" y="46072"/>
                    <a:pt x="115791" y="43317"/>
                  </a:cubicBezTo>
                  <a:cubicBezTo>
                    <a:pt x="121800" y="38030"/>
                    <a:pt x="129344" y="35386"/>
                    <a:pt x="136899" y="35386"/>
                  </a:cubicBezTo>
                  <a:close/>
                  <a:moveTo>
                    <a:pt x="28036" y="18044"/>
                  </a:moveTo>
                  <a:cubicBezTo>
                    <a:pt x="22518" y="18044"/>
                    <a:pt x="18068" y="22488"/>
                    <a:pt x="18068" y="27999"/>
                  </a:cubicBezTo>
                  <a:lnTo>
                    <a:pt x="18068" y="350391"/>
                  </a:lnTo>
                  <a:cubicBezTo>
                    <a:pt x="18068" y="355902"/>
                    <a:pt x="22518" y="360346"/>
                    <a:pt x="28036" y="360346"/>
                  </a:cubicBezTo>
                  <a:lnTo>
                    <a:pt x="579603" y="360346"/>
                  </a:lnTo>
                  <a:cubicBezTo>
                    <a:pt x="585121" y="360346"/>
                    <a:pt x="589571" y="355813"/>
                    <a:pt x="589571" y="350391"/>
                  </a:cubicBezTo>
                  <a:lnTo>
                    <a:pt x="589571" y="27999"/>
                  </a:lnTo>
                  <a:cubicBezTo>
                    <a:pt x="589571" y="22488"/>
                    <a:pt x="585121" y="18044"/>
                    <a:pt x="579603" y="18044"/>
                  </a:cubicBezTo>
                  <a:close/>
                  <a:moveTo>
                    <a:pt x="28036" y="0"/>
                  </a:moveTo>
                  <a:lnTo>
                    <a:pt x="579603" y="0"/>
                  </a:lnTo>
                  <a:cubicBezTo>
                    <a:pt x="595089" y="0"/>
                    <a:pt x="607639" y="12533"/>
                    <a:pt x="607639" y="27999"/>
                  </a:cubicBezTo>
                  <a:lnTo>
                    <a:pt x="607639" y="350391"/>
                  </a:lnTo>
                  <a:cubicBezTo>
                    <a:pt x="607639" y="365768"/>
                    <a:pt x="595089" y="378301"/>
                    <a:pt x="579603" y="378301"/>
                  </a:cubicBezTo>
                  <a:lnTo>
                    <a:pt x="28036" y="378301"/>
                  </a:lnTo>
                  <a:cubicBezTo>
                    <a:pt x="12549" y="378301"/>
                    <a:pt x="0" y="365768"/>
                    <a:pt x="0" y="350391"/>
                  </a:cubicBezTo>
                  <a:lnTo>
                    <a:pt x="0" y="27999"/>
                  </a:lnTo>
                  <a:cubicBezTo>
                    <a:pt x="0" y="12533"/>
                    <a:pt x="12549" y="0"/>
                    <a:pt x="280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35" name="PA-组合 34"/>
          <p:cNvGrpSpPr/>
          <p:nvPr>
            <p:custDataLst>
              <p:tags r:id="rId4"/>
            </p:custDataLst>
          </p:nvPr>
        </p:nvGrpSpPr>
        <p:grpSpPr>
          <a:xfrm>
            <a:off x="983579" y="4986582"/>
            <a:ext cx="639518" cy="639518"/>
            <a:chOff x="2959100" y="1866900"/>
            <a:chExt cx="1536700" cy="1536700"/>
          </a:xfrm>
        </p:grpSpPr>
        <p:sp>
          <p:nvSpPr>
            <p:cNvPr id="36" name="PA-椭圆 35"/>
            <p:cNvSpPr/>
            <p:nvPr>
              <p:custDataLst>
                <p:tags r:id="rId18"/>
              </p:custDataLst>
            </p:nvPr>
          </p:nvSpPr>
          <p:spPr>
            <a:xfrm>
              <a:off x="2959100" y="1866900"/>
              <a:ext cx="1536700" cy="1536700"/>
            </a:xfrm>
            <a:prstGeom prst="ellipse">
              <a:avLst/>
            </a:prstGeom>
            <a:solidFill>
              <a:srgbClr val="D535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7" name="PA-椭圆 2"/>
            <p:cNvSpPr/>
            <p:nvPr>
              <p:custDataLst>
                <p:tags r:id="rId19"/>
              </p:custDataLst>
            </p:nvPr>
          </p:nvSpPr>
          <p:spPr>
            <a:xfrm>
              <a:off x="3361590" y="2291067"/>
              <a:ext cx="731720" cy="688366"/>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20" name="PA-组合 19"/>
          <p:cNvGrpSpPr/>
          <p:nvPr>
            <p:custDataLst>
              <p:tags r:id="rId5"/>
            </p:custDataLst>
          </p:nvPr>
        </p:nvGrpSpPr>
        <p:grpSpPr>
          <a:xfrm>
            <a:off x="1790599" y="1911908"/>
            <a:ext cx="3952203" cy="778748"/>
            <a:chOff x="7727479" y="3464575"/>
            <a:chExt cx="3952203" cy="778748"/>
          </a:xfrm>
        </p:grpSpPr>
        <p:sp>
          <p:nvSpPr>
            <p:cNvPr id="21" name="PA-矩形 20"/>
            <p:cNvSpPr/>
            <p:nvPr>
              <p:custDataLst>
                <p:tags r:id="rId16"/>
              </p:custDataLst>
            </p:nvPr>
          </p:nvSpPr>
          <p:spPr>
            <a:xfrm>
              <a:off x="7727479" y="3747033"/>
              <a:ext cx="3952203"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用户可以在投影仪或者计算机上进行演示也可以将演示文稿打印出来制作成胶片用户可以在投影仪</a:t>
              </a:r>
            </a:p>
          </p:txBody>
        </p:sp>
        <p:sp>
          <p:nvSpPr>
            <p:cNvPr id="22" name="PA-矩形 21"/>
            <p:cNvSpPr/>
            <p:nvPr>
              <p:custDataLst>
                <p:tags r:id="rId17"/>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grpSp>
      <p:grpSp>
        <p:nvGrpSpPr>
          <p:cNvPr id="23" name="PA-组合 22"/>
          <p:cNvGrpSpPr/>
          <p:nvPr>
            <p:custDataLst>
              <p:tags r:id="rId6"/>
            </p:custDataLst>
          </p:nvPr>
        </p:nvGrpSpPr>
        <p:grpSpPr>
          <a:xfrm>
            <a:off x="1790599" y="3414738"/>
            <a:ext cx="3952203" cy="778748"/>
            <a:chOff x="7727479" y="3464575"/>
            <a:chExt cx="3952203" cy="778748"/>
          </a:xfrm>
        </p:grpSpPr>
        <p:sp>
          <p:nvSpPr>
            <p:cNvPr id="24" name="PA-矩形 23"/>
            <p:cNvSpPr/>
            <p:nvPr>
              <p:custDataLst>
                <p:tags r:id="rId14"/>
              </p:custDataLst>
            </p:nvPr>
          </p:nvSpPr>
          <p:spPr>
            <a:xfrm>
              <a:off x="7727479" y="3747033"/>
              <a:ext cx="3952203"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用户可以在投影仪或者计算机上进行演示也可以将演示文稿打印出来制作成胶片用户可以在投影仪</a:t>
              </a:r>
            </a:p>
          </p:txBody>
        </p:sp>
        <p:sp>
          <p:nvSpPr>
            <p:cNvPr id="25" name="PA-矩形 24"/>
            <p:cNvSpPr/>
            <p:nvPr>
              <p:custDataLst>
                <p:tags r:id="rId15"/>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grpSp>
      <p:grpSp>
        <p:nvGrpSpPr>
          <p:cNvPr id="26" name="PA-组合 25"/>
          <p:cNvGrpSpPr/>
          <p:nvPr>
            <p:custDataLst>
              <p:tags r:id="rId7"/>
            </p:custDataLst>
          </p:nvPr>
        </p:nvGrpSpPr>
        <p:grpSpPr>
          <a:xfrm>
            <a:off x="1790599" y="4916967"/>
            <a:ext cx="3952203" cy="778748"/>
            <a:chOff x="7727479" y="3464575"/>
            <a:chExt cx="3952203" cy="778748"/>
          </a:xfrm>
        </p:grpSpPr>
        <p:sp>
          <p:nvSpPr>
            <p:cNvPr id="5" name="PA-矩形 4"/>
            <p:cNvSpPr/>
            <p:nvPr>
              <p:custDataLst>
                <p:tags r:id="rId12"/>
              </p:custDataLst>
            </p:nvPr>
          </p:nvSpPr>
          <p:spPr>
            <a:xfrm>
              <a:off x="7727479" y="3747033"/>
              <a:ext cx="3952203"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用户可以在投影仪或者计算机上进行演示也可以将演示文稿打印出来制作成胶片用户可以在投影仪</a:t>
              </a:r>
            </a:p>
          </p:txBody>
        </p:sp>
        <p:sp>
          <p:nvSpPr>
            <p:cNvPr id="6" name="PA-矩形 5"/>
            <p:cNvSpPr/>
            <p:nvPr>
              <p:custDataLst>
                <p:tags r:id="rId13"/>
              </p:custDataLst>
            </p:nvPr>
          </p:nvSpPr>
          <p:spPr>
            <a:xfrm>
              <a:off x="7727480" y="3464575"/>
              <a:ext cx="2050552" cy="367665"/>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grpSp>
      <p:sp>
        <p:nvSpPr>
          <p:cNvPr id="38" name="PA-文本框 37"/>
          <p:cNvSpPr txBox="1"/>
          <p:nvPr>
            <p:custDataLst>
              <p:tags r:id="rId8"/>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工作存在不足</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9" name="PA-直接连接符 38"/>
          <p:cNvCxnSpPr/>
          <p:nvPr>
            <p:custDataLst>
              <p:tags r:id="rId9"/>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PA-文本框 31_1"/>
          <p:cNvSpPr txBox="1"/>
          <p:nvPr>
            <p:custDataLst>
              <p:tags r:id="rId1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8" name="PA-直接连接符 32_1"/>
          <p:cNvCxnSpPr/>
          <p:nvPr>
            <p:custDataLst>
              <p:tags r:id="rId1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2000"/>
                            </p:stCondLst>
                            <p:childTnLst>
                              <p:par>
                                <p:cTn id="33" presetID="2" presetClass="entr" presetSubtype="1" decel="10000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1250" fill="hold"/>
                                        <p:tgtEl>
                                          <p:spTgt spid="38"/>
                                        </p:tgtEl>
                                        <p:attrNameLst>
                                          <p:attrName>ppt_x</p:attrName>
                                        </p:attrNameLst>
                                      </p:cBhvr>
                                      <p:tavLst>
                                        <p:tav tm="0">
                                          <p:val>
                                            <p:strVal val="#ppt_x"/>
                                          </p:val>
                                        </p:tav>
                                        <p:tav tm="100000">
                                          <p:val>
                                            <p:strVal val="#ppt_x"/>
                                          </p:val>
                                        </p:tav>
                                      </p:tavLst>
                                    </p:anim>
                                    <p:anim calcmode="lin" valueType="num">
                                      <p:cBhvr additive="base">
                                        <p:cTn id="36" dur="1250" fill="hold"/>
                                        <p:tgtEl>
                                          <p:spTgt spid="38"/>
                                        </p:tgtEl>
                                        <p:attrNameLst>
                                          <p:attrName>ppt_y</p:attrName>
                                        </p:attrNameLst>
                                      </p:cBhvr>
                                      <p:tavLst>
                                        <p:tav tm="0">
                                          <p:val>
                                            <p:strVal val="0-#ppt_h/2"/>
                                          </p:val>
                                        </p:tav>
                                        <p:tav tm="100000">
                                          <p:val>
                                            <p:strVal val="#ppt_y"/>
                                          </p:val>
                                        </p:tav>
                                      </p:tavLst>
                                    </p:anim>
                                  </p:childTnLst>
                                </p:cTn>
                              </p:par>
                              <p:par>
                                <p:cTn id="37" presetID="16" presetClass="entr" presetSubtype="37" fill="hold" nodeType="withEffect">
                                  <p:stCondLst>
                                    <p:cond delay="500"/>
                                  </p:stCondLst>
                                  <p:childTnLst>
                                    <p:set>
                                      <p:cBhvr>
                                        <p:cTn id="38" dur="1" fill="hold">
                                          <p:stCondLst>
                                            <p:cond delay="0"/>
                                          </p:stCondLst>
                                        </p:cTn>
                                        <p:tgtEl>
                                          <p:spTgt spid="39"/>
                                        </p:tgtEl>
                                        <p:attrNameLst>
                                          <p:attrName>style.visibility</p:attrName>
                                        </p:attrNameLst>
                                      </p:cBhvr>
                                      <p:to>
                                        <p:strVal val="visible"/>
                                      </p:to>
                                    </p:set>
                                    <p:animEffect transition="in" filter="barn(outVertical)">
                                      <p:cBhvr>
                                        <p:cTn id="39" dur="750"/>
                                        <p:tgtEl>
                                          <p:spTgt spid="39"/>
                                        </p:tgtEl>
                                      </p:cBhvr>
                                    </p:animEffect>
                                  </p:childTnLst>
                                </p:cTn>
                              </p:par>
                            </p:childTnLst>
                          </p:cTn>
                        </p:par>
                        <p:par>
                          <p:cTn id="40" fill="hold">
                            <p:stCondLst>
                              <p:cond delay="3500"/>
                            </p:stCondLst>
                            <p:childTnLst>
                              <p:par>
                                <p:cTn id="41" presetID="2" presetClass="entr" presetSubtype="1" decel="10000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1250" fill="hold"/>
                                        <p:tgtEl>
                                          <p:spTgt spid="27"/>
                                        </p:tgtEl>
                                        <p:attrNameLst>
                                          <p:attrName>ppt_x</p:attrName>
                                        </p:attrNameLst>
                                      </p:cBhvr>
                                      <p:tavLst>
                                        <p:tav tm="0">
                                          <p:val>
                                            <p:strVal val="#ppt_x"/>
                                          </p:val>
                                        </p:tav>
                                        <p:tav tm="100000">
                                          <p:val>
                                            <p:strVal val="#ppt_x"/>
                                          </p:val>
                                        </p:tav>
                                      </p:tavLst>
                                    </p:anim>
                                    <p:anim calcmode="lin" valueType="num">
                                      <p:cBhvr additive="base">
                                        <p:cTn id="44" dur="1250" fill="hold"/>
                                        <p:tgtEl>
                                          <p:spTgt spid="27"/>
                                        </p:tgtEl>
                                        <p:attrNameLst>
                                          <p:attrName>ppt_y</p:attrName>
                                        </p:attrNameLst>
                                      </p:cBhvr>
                                      <p:tavLst>
                                        <p:tav tm="0">
                                          <p:val>
                                            <p:strVal val="0-#ppt_h/2"/>
                                          </p:val>
                                        </p:tav>
                                        <p:tav tm="100000">
                                          <p:val>
                                            <p:strVal val="#ppt_y"/>
                                          </p:val>
                                        </p:tav>
                                      </p:tavLst>
                                    </p:anim>
                                  </p:childTnLst>
                                </p:cTn>
                              </p:par>
                              <p:par>
                                <p:cTn id="45" presetID="16" presetClass="entr" presetSubtype="37" fill="hold" nodeType="withEffect">
                                  <p:stCondLst>
                                    <p:cond delay="500"/>
                                  </p:stCondLst>
                                  <p:childTnLst>
                                    <p:set>
                                      <p:cBhvr>
                                        <p:cTn id="46" dur="1" fill="hold">
                                          <p:stCondLst>
                                            <p:cond delay="0"/>
                                          </p:stCondLst>
                                        </p:cTn>
                                        <p:tgtEl>
                                          <p:spTgt spid="28"/>
                                        </p:tgtEl>
                                        <p:attrNameLst>
                                          <p:attrName>style.visibility</p:attrName>
                                        </p:attrNameLst>
                                      </p:cBhvr>
                                      <p:to>
                                        <p:strVal val="visible"/>
                                      </p:to>
                                    </p:set>
                                    <p:animEffect transition="in" filter="barn(outVertical)">
                                      <p:cBhvr>
                                        <p:cTn id="4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8"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形状 43"/>
          <p:cNvSpPr/>
          <p:nvPr>
            <p:custDataLst>
              <p:tags r:id="rId1"/>
            </p:custDataLst>
          </p:nvPr>
        </p:nvSpPr>
        <p:spPr>
          <a:xfrm flipH="1">
            <a:off x="1019173" y="1733550"/>
            <a:ext cx="10153652" cy="4248150"/>
          </a:xfrm>
          <a:custGeom>
            <a:avLst/>
            <a:gdLst>
              <a:gd name="connsiteX0" fmla="*/ 1692275 w 10153652"/>
              <a:gd name="connsiteY0" fmla="*/ 0 h 4248150"/>
              <a:gd name="connsiteX1" fmla="*/ 0 w 10153652"/>
              <a:gd name="connsiteY1" fmla="*/ 0 h 4248150"/>
              <a:gd name="connsiteX2" fmla="*/ 0 w 10153652"/>
              <a:gd name="connsiteY2" fmla="*/ 4248150 h 4248150"/>
              <a:gd name="connsiteX3" fmla="*/ 1692275 w 10153652"/>
              <a:gd name="connsiteY3" fmla="*/ 4248150 h 4248150"/>
              <a:gd name="connsiteX4" fmla="*/ 10153652 w 10153652"/>
              <a:gd name="connsiteY4" fmla="*/ 0 h 4248150"/>
              <a:gd name="connsiteX5" fmla="*/ 8461377 w 10153652"/>
              <a:gd name="connsiteY5" fmla="*/ 0 h 4248150"/>
              <a:gd name="connsiteX6" fmla="*/ 8461377 w 10153652"/>
              <a:gd name="connsiteY6" fmla="*/ 4248150 h 4248150"/>
              <a:gd name="connsiteX7" fmla="*/ 10153652 w 10153652"/>
              <a:gd name="connsiteY7" fmla="*/ 4248150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3652" h="4248150">
                <a:moveTo>
                  <a:pt x="1692275" y="0"/>
                </a:moveTo>
                <a:lnTo>
                  <a:pt x="0" y="0"/>
                </a:lnTo>
                <a:lnTo>
                  <a:pt x="0" y="4248150"/>
                </a:lnTo>
                <a:lnTo>
                  <a:pt x="1692275" y="4248150"/>
                </a:lnTo>
                <a:close/>
                <a:moveTo>
                  <a:pt x="10153652" y="0"/>
                </a:moveTo>
                <a:lnTo>
                  <a:pt x="8461377" y="0"/>
                </a:lnTo>
                <a:lnTo>
                  <a:pt x="8461377" y="4248150"/>
                </a:lnTo>
                <a:lnTo>
                  <a:pt x="10153652" y="4248150"/>
                </a:lnTo>
                <a:close/>
              </a:path>
            </a:pathLst>
          </a:custGeom>
          <a:blipFill>
            <a:blip r:embed="rId30"/>
            <a:stretch>
              <a:fillRect t="-17274" b="-171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5" name="PA-组合 2"/>
          <p:cNvGrpSpPr/>
          <p:nvPr>
            <p:custDataLst>
              <p:tags r:id="rId2"/>
            </p:custDataLst>
          </p:nvPr>
        </p:nvGrpSpPr>
        <p:grpSpPr>
          <a:xfrm flipH="1">
            <a:off x="3159125" y="2586038"/>
            <a:ext cx="838200" cy="838200"/>
            <a:chOff x="2368550" y="655638"/>
            <a:chExt cx="1333500" cy="1333500"/>
          </a:xfrm>
        </p:grpSpPr>
        <p:sp>
          <p:nvSpPr>
            <p:cNvPr id="6" name="PA-矩形 5"/>
            <p:cNvSpPr/>
            <p:nvPr>
              <p:custDataLst>
                <p:tags r:id="rId26"/>
              </p:custDataLst>
            </p:nvPr>
          </p:nvSpPr>
          <p:spPr>
            <a:xfrm>
              <a:off x="2368550" y="655638"/>
              <a:ext cx="1333500" cy="1333500"/>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7" name="PA-椭圆 4"/>
            <p:cNvSpPr/>
            <p:nvPr>
              <p:custDataLst>
                <p:tags r:id="rId27"/>
              </p:custDataLst>
            </p:nvPr>
          </p:nvSpPr>
          <p:spPr>
            <a:xfrm flipH="1">
              <a:off x="2644872" y="970313"/>
              <a:ext cx="780855" cy="70414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8" name="PA-组合 5"/>
          <p:cNvGrpSpPr/>
          <p:nvPr>
            <p:custDataLst>
              <p:tags r:id="rId3"/>
            </p:custDataLst>
          </p:nvPr>
        </p:nvGrpSpPr>
        <p:grpSpPr>
          <a:xfrm flipH="1">
            <a:off x="3159125" y="4291013"/>
            <a:ext cx="838200" cy="838200"/>
            <a:chOff x="2368550" y="655638"/>
            <a:chExt cx="1333500" cy="1333500"/>
          </a:xfrm>
        </p:grpSpPr>
        <p:sp>
          <p:nvSpPr>
            <p:cNvPr id="9" name="PA-矩形 8"/>
            <p:cNvSpPr/>
            <p:nvPr>
              <p:custDataLst>
                <p:tags r:id="rId24"/>
              </p:custDataLst>
            </p:nvPr>
          </p:nvSpPr>
          <p:spPr>
            <a:xfrm>
              <a:off x="2368550" y="655638"/>
              <a:ext cx="1333500" cy="1333500"/>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0" name="PA-椭圆 7"/>
            <p:cNvSpPr/>
            <p:nvPr>
              <p:custDataLst>
                <p:tags r:id="rId25"/>
              </p:custDataLst>
            </p:nvPr>
          </p:nvSpPr>
          <p:spPr>
            <a:xfrm>
              <a:off x="2644873" y="1019302"/>
              <a:ext cx="780854" cy="606170"/>
            </a:xfrm>
            <a:custGeom>
              <a:avLst/>
              <a:gdLst>
                <a:gd name="connsiteX0" fmla="*/ 557927 w 606580"/>
                <a:gd name="connsiteY0" fmla="*/ 304128 h 470883"/>
                <a:gd name="connsiteX1" fmla="*/ 545950 w 606580"/>
                <a:gd name="connsiteY1" fmla="*/ 316085 h 470883"/>
                <a:gd name="connsiteX2" fmla="*/ 545950 w 606580"/>
                <a:gd name="connsiteY2" fmla="*/ 322388 h 470883"/>
                <a:gd name="connsiteX3" fmla="*/ 557927 w 606580"/>
                <a:gd name="connsiteY3" fmla="*/ 334438 h 470883"/>
                <a:gd name="connsiteX4" fmla="*/ 569998 w 606580"/>
                <a:gd name="connsiteY4" fmla="*/ 322388 h 470883"/>
                <a:gd name="connsiteX5" fmla="*/ 569998 w 606580"/>
                <a:gd name="connsiteY5" fmla="*/ 316085 h 470883"/>
                <a:gd name="connsiteX6" fmla="*/ 557927 w 606580"/>
                <a:gd name="connsiteY6" fmla="*/ 304128 h 470883"/>
                <a:gd name="connsiteX7" fmla="*/ 503147 w 606580"/>
                <a:gd name="connsiteY7" fmla="*/ 304128 h 470883"/>
                <a:gd name="connsiteX8" fmla="*/ 491076 w 606580"/>
                <a:gd name="connsiteY8" fmla="*/ 316085 h 470883"/>
                <a:gd name="connsiteX9" fmla="*/ 491076 w 606580"/>
                <a:gd name="connsiteY9" fmla="*/ 322388 h 470883"/>
                <a:gd name="connsiteX10" fmla="*/ 503147 w 606580"/>
                <a:gd name="connsiteY10" fmla="*/ 334438 h 470883"/>
                <a:gd name="connsiteX11" fmla="*/ 515124 w 606580"/>
                <a:gd name="connsiteY11" fmla="*/ 322388 h 470883"/>
                <a:gd name="connsiteX12" fmla="*/ 515124 w 606580"/>
                <a:gd name="connsiteY12" fmla="*/ 316085 h 470883"/>
                <a:gd name="connsiteX13" fmla="*/ 503147 w 606580"/>
                <a:gd name="connsiteY13" fmla="*/ 304128 h 470883"/>
                <a:gd name="connsiteX14" fmla="*/ 261533 w 606580"/>
                <a:gd name="connsiteY14" fmla="*/ 98060 h 470883"/>
                <a:gd name="connsiteX15" fmla="*/ 258377 w 606580"/>
                <a:gd name="connsiteY15" fmla="*/ 112804 h 470883"/>
                <a:gd name="connsiteX16" fmla="*/ 281866 w 606580"/>
                <a:gd name="connsiteY16" fmla="*/ 149245 h 470883"/>
                <a:gd name="connsiteX17" fmla="*/ 268961 w 606580"/>
                <a:gd name="connsiteY17" fmla="*/ 149245 h 470883"/>
                <a:gd name="connsiteX18" fmla="*/ 258377 w 606580"/>
                <a:gd name="connsiteY18" fmla="*/ 159909 h 470883"/>
                <a:gd name="connsiteX19" fmla="*/ 268961 w 606580"/>
                <a:gd name="connsiteY19" fmla="*/ 170573 h 470883"/>
                <a:gd name="connsiteX20" fmla="*/ 292636 w 606580"/>
                <a:gd name="connsiteY20" fmla="*/ 170573 h 470883"/>
                <a:gd name="connsiteX21" fmla="*/ 292636 w 606580"/>
                <a:gd name="connsiteY21" fmla="*/ 181051 h 470883"/>
                <a:gd name="connsiteX22" fmla="*/ 268961 w 606580"/>
                <a:gd name="connsiteY22" fmla="*/ 181051 h 470883"/>
                <a:gd name="connsiteX23" fmla="*/ 258377 w 606580"/>
                <a:gd name="connsiteY23" fmla="*/ 191714 h 470883"/>
                <a:gd name="connsiteX24" fmla="*/ 268961 w 606580"/>
                <a:gd name="connsiteY24" fmla="*/ 202285 h 470883"/>
                <a:gd name="connsiteX25" fmla="*/ 292636 w 606580"/>
                <a:gd name="connsiteY25" fmla="*/ 202285 h 470883"/>
                <a:gd name="connsiteX26" fmla="*/ 292636 w 606580"/>
                <a:gd name="connsiteY26" fmla="*/ 215267 h 470883"/>
                <a:gd name="connsiteX27" fmla="*/ 303312 w 606580"/>
                <a:gd name="connsiteY27" fmla="*/ 225931 h 470883"/>
                <a:gd name="connsiteX28" fmla="*/ 313896 w 606580"/>
                <a:gd name="connsiteY28" fmla="*/ 215267 h 470883"/>
                <a:gd name="connsiteX29" fmla="*/ 313896 w 606580"/>
                <a:gd name="connsiteY29" fmla="*/ 202285 h 470883"/>
                <a:gd name="connsiteX30" fmla="*/ 337571 w 606580"/>
                <a:gd name="connsiteY30" fmla="*/ 202285 h 470883"/>
                <a:gd name="connsiteX31" fmla="*/ 348248 w 606580"/>
                <a:gd name="connsiteY31" fmla="*/ 191714 h 470883"/>
                <a:gd name="connsiteX32" fmla="*/ 337571 w 606580"/>
                <a:gd name="connsiteY32" fmla="*/ 181051 h 470883"/>
                <a:gd name="connsiteX33" fmla="*/ 313896 w 606580"/>
                <a:gd name="connsiteY33" fmla="*/ 181051 h 470883"/>
                <a:gd name="connsiteX34" fmla="*/ 313896 w 606580"/>
                <a:gd name="connsiteY34" fmla="*/ 170573 h 470883"/>
                <a:gd name="connsiteX35" fmla="*/ 337571 w 606580"/>
                <a:gd name="connsiteY35" fmla="*/ 170573 h 470883"/>
                <a:gd name="connsiteX36" fmla="*/ 348248 w 606580"/>
                <a:gd name="connsiteY36" fmla="*/ 159909 h 470883"/>
                <a:gd name="connsiteX37" fmla="*/ 337571 w 606580"/>
                <a:gd name="connsiteY37" fmla="*/ 149245 h 470883"/>
                <a:gd name="connsiteX38" fmla="*/ 324480 w 606580"/>
                <a:gd name="connsiteY38" fmla="*/ 149245 h 470883"/>
                <a:gd name="connsiteX39" fmla="*/ 347969 w 606580"/>
                <a:gd name="connsiteY39" fmla="*/ 112804 h 470883"/>
                <a:gd name="connsiteX40" fmla="*/ 344720 w 606580"/>
                <a:gd name="connsiteY40" fmla="*/ 98060 h 470883"/>
                <a:gd name="connsiteX41" fmla="*/ 330051 w 606580"/>
                <a:gd name="connsiteY41" fmla="*/ 101306 h 470883"/>
                <a:gd name="connsiteX42" fmla="*/ 303127 w 606580"/>
                <a:gd name="connsiteY42" fmla="*/ 143125 h 470883"/>
                <a:gd name="connsiteX43" fmla="*/ 276295 w 606580"/>
                <a:gd name="connsiteY43" fmla="*/ 101306 h 470883"/>
                <a:gd name="connsiteX44" fmla="*/ 261533 w 606580"/>
                <a:gd name="connsiteY44" fmla="*/ 98060 h 470883"/>
                <a:gd name="connsiteX45" fmla="*/ 61180 w 606580"/>
                <a:gd name="connsiteY45" fmla="*/ 60969 h 470883"/>
                <a:gd name="connsiteX46" fmla="*/ 545259 w 606580"/>
                <a:gd name="connsiteY46" fmla="*/ 60969 h 470883"/>
                <a:gd name="connsiteX47" fmla="*/ 545259 w 606580"/>
                <a:gd name="connsiteY47" fmla="*/ 261445 h 470883"/>
                <a:gd name="connsiteX48" fmla="*/ 61180 w 606580"/>
                <a:gd name="connsiteY48" fmla="*/ 261445 h 470883"/>
                <a:gd name="connsiteX49" fmla="*/ 48653 w 606580"/>
                <a:gd name="connsiteY49" fmla="*/ 36428 h 470883"/>
                <a:gd name="connsiteX50" fmla="*/ 36675 w 606580"/>
                <a:gd name="connsiteY50" fmla="*/ 48386 h 470883"/>
                <a:gd name="connsiteX51" fmla="*/ 36675 w 606580"/>
                <a:gd name="connsiteY51" fmla="*/ 273353 h 470883"/>
                <a:gd name="connsiteX52" fmla="*/ 49117 w 606580"/>
                <a:gd name="connsiteY52" fmla="*/ 285311 h 470883"/>
                <a:gd name="connsiteX53" fmla="*/ 557463 w 606580"/>
                <a:gd name="connsiteY53" fmla="*/ 285311 h 470883"/>
                <a:gd name="connsiteX54" fmla="*/ 569441 w 606580"/>
                <a:gd name="connsiteY54" fmla="*/ 273353 h 470883"/>
                <a:gd name="connsiteX55" fmla="*/ 569441 w 606580"/>
                <a:gd name="connsiteY55" fmla="*/ 48386 h 470883"/>
                <a:gd name="connsiteX56" fmla="*/ 557463 w 606580"/>
                <a:gd name="connsiteY56" fmla="*/ 36428 h 470883"/>
                <a:gd name="connsiteX57" fmla="*/ 0 w 606580"/>
                <a:gd name="connsiteY57" fmla="*/ 0 h 470883"/>
                <a:gd name="connsiteX58" fmla="*/ 606580 w 606580"/>
                <a:gd name="connsiteY58" fmla="*/ 0 h 470883"/>
                <a:gd name="connsiteX59" fmla="*/ 606580 w 606580"/>
                <a:gd name="connsiteY59" fmla="*/ 355573 h 470883"/>
                <a:gd name="connsiteX60" fmla="*/ 361460 w 606580"/>
                <a:gd name="connsiteY60" fmla="*/ 355573 h 470883"/>
                <a:gd name="connsiteX61" fmla="*/ 381329 w 606580"/>
                <a:gd name="connsiteY61" fmla="*/ 428059 h 470883"/>
                <a:gd name="connsiteX62" fmla="*/ 442795 w 606580"/>
                <a:gd name="connsiteY62" fmla="*/ 428059 h 470883"/>
                <a:gd name="connsiteX63" fmla="*/ 442795 w 606580"/>
                <a:gd name="connsiteY63" fmla="*/ 470883 h 470883"/>
                <a:gd name="connsiteX64" fmla="*/ 163692 w 606580"/>
                <a:gd name="connsiteY64" fmla="*/ 470883 h 470883"/>
                <a:gd name="connsiteX65" fmla="*/ 163692 w 606580"/>
                <a:gd name="connsiteY65" fmla="*/ 428059 h 470883"/>
                <a:gd name="connsiteX66" fmla="*/ 225344 w 606580"/>
                <a:gd name="connsiteY66" fmla="*/ 428059 h 470883"/>
                <a:gd name="connsiteX67" fmla="*/ 245120 w 606580"/>
                <a:gd name="connsiteY67" fmla="*/ 355573 h 470883"/>
                <a:gd name="connsiteX68" fmla="*/ 0 w 606580"/>
                <a:gd name="connsiteY68" fmla="*/ 355573 h 4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580" h="470883">
                  <a:moveTo>
                    <a:pt x="557927" y="304128"/>
                  </a:moveTo>
                  <a:cubicBezTo>
                    <a:pt x="551242" y="304128"/>
                    <a:pt x="545950" y="309411"/>
                    <a:pt x="545950" y="316085"/>
                  </a:cubicBezTo>
                  <a:lnTo>
                    <a:pt x="545950" y="322388"/>
                  </a:lnTo>
                  <a:cubicBezTo>
                    <a:pt x="545950" y="329062"/>
                    <a:pt x="551242" y="334438"/>
                    <a:pt x="557927" y="334438"/>
                  </a:cubicBezTo>
                  <a:cubicBezTo>
                    <a:pt x="564612" y="334438"/>
                    <a:pt x="569998" y="329062"/>
                    <a:pt x="569998" y="322388"/>
                  </a:cubicBezTo>
                  <a:lnTo>
                    <a:pt x="569998" y="316085"/>
                  </a:lnTo>
                  <a:cubicBezTo>
                    <a:pt x="569998" y="309411"/>
                    <a:pt x="564612" y="304128"/>
                    <a:pt x="557927" y="304128"/>
                  </a:cubicBezTo>
                  <a:close/>
                  <a:moveTo>
                    <a:pt x="503147" y="304128"/>
                  </a:moveTo>
                  <a:cubicBezTo>
                    <a:pt x="496462" y="304128"/>
                    <a:pt x="491076" y="309411"/>
                    <a:pt x="491076" y="316085"/>
                  </a:cubicBezTo>
                  <a:lnTo>
                    <a:pt x="491076" y="322388"/>
                  </a:lnTo>
                  <a:cubicBezTo>
                    <a:pt x="491076" y="329062"/>
                    <a:pt x="496462" y="334438"/>
                    <a:pt x="503147" y="334438"/>
                  </a:cubicBezTo>
                  <a:cubicBezTo>
                    <a:pt x="509832" y="334438"/>
                    <a:pt x="515124" y="329062"/>
                    <a:pt x="515124" y="322388"/>
                  </a:cubicBezTo>
                  <a:lnTo>
                    <a:pt x="515124" y="316085"/>
                  </a:lnTo>
                  <a:cubicBezTo>
                    <a:pt x="515124" y="309411"/>
                    <a:pt x="509832" y="304128"/>
                    <a:pt x="503147" y="304128"/>
                  </a:cubicBezTo>
                  <a:close/>
                  <a:moveTo>
                    <a:pt x="261533" y="98060"/>
                  </a:moveTo>
                  <a:cubicBezTo>
                    <a:pt x="256613" y="101213"/>
                    <a:pt x="255127" y="107889"/>
                    <a:pt x="258377" y="112804"/>
                  </a:cubicBezTo>
                  <a:lnTo>
                    <a:pt x="281866" y="149245"/>
                  </a:lnTo>
                  <a:lnTo>
                    <a:pt x="268961" y="149245"/>
                  </a:lnTo>
                  <a:cubicBezTo>
                    <a:pt x="263205" y="149245"/>
                    <a:pt x="258377" y="153975"/>
                    <a:pt x="258377" y="159909"/>
                  </a:cubicBezTo>
                  <a:cubicBezTo>
                    <a:pt x="258377" y="165751"/>
                    <a:pt x="263019" y="170573"/>
                    <a:pt x="268961" y="170573"/>
                  </a:cubicBezTo>
                  <a:lnTo>
                    <a:pt x="292636" y="170573"/>
                  </a:lnTo>
                  <a:lnTo>
                    <a:pt x="292636" y="181051"/>
                  </a:lnTo>
                  <a:lnTo>
                    <a:pt x="268961" y="181051"/>
                  </a:lnTo>
                  <a:cubicBezTo>
                    <a:pt x="263205" y="181051"/>
                    <a:pt x="258377" y="185780"/>
                    <a:pt x="258377" y="191714"/>
                  </a:cubicBezTo>
                  <a:cubicBezTo>
                    <a:pt x="258377" y="197464"/>
                    <a:pt x="263019" y="202285"/>
                    <a:pt x="268961" y="202285"/>
                  </a:cubicBezTo>
                  <a:lnTo>
                    <a:pt x="292636" y="202285"/>
                  </a:lnTo>
                  <a:lnTo>
                    <a:pt x="292636" y="215267"/>
                  </a:lnTo>
                  <a:cubicBezTo>
                    <a:pt x="292636" y="221109"/>
                    <a:pt x="297463" y="225931"/>
                    <a:pt x="303312" y="225931"/>
                  </a:cubicBezTo>
                  <a:cubicBezTo>
                    <a:pt x="309069" y="225931"/>
                    <a:pt x="313896" y="221202"/>
                    <a:pt x="313896" y="215267"/>
                  </a:cubicBezTo>
                  <a:lnTo>
                    <a:pt x="313896" y="202285"/>
                  </a:lnTo>
                  <a:lnTo>
                    <a:pt x="337571" y="202285"/>
                  </a:lnTo>
                  <a:cubicBezTo>
                    <a:pt x="343420" y="202285"/>
                    <a:pt x="348248" y="197649"/>
                    <a:pt x="348248" y="191714"/>
                  </a:cubicBezTo>
                  <a:cubicBezTo>
                    <a:pt x="348248" y="185873"/>
                    <a:pt x="343513" y="181051"/>
                    <a:pt x="337571" y="181051"/>
                  </a:cubicBezTo>
                  <a:lnTo>
                    <a:pt x="313896" y="181051"/>
                  </a:lnTo>
                  <a:lnTo>
                    <a:pt x="313896" y="170573"/>
                  </a:lnTo>
                  <a:lnTo>
                    <a:pt x="337571" y="170573"/>
                  </a:lnTo>
                  <a:cubicBezTo>
                    <a:pt x="343420" y="170573"/>
                    <a:pt x="348248" y="165844"/>
                    <a:pt x="348248" y="159909"/>
                  </a:cubicBezTo>
                  <a:cubicBezTo>
                    <a:pt x="348248" y="154067"/>
                    <a:pt x="343513" y="149245"/>
                    <a:pt x="337571" y="149245"/>
                  </a:cubicBezTo>
                  <a:lnTo>
                    <a:pt x="324480" y="149245"/>
                  </a:lnTo>
                  <a:lnTo>
                    <a:pt x="347969" y="112804"/>
                  </a:lnTo>
                  <a:cubicBezTo>
                    <a:pt x="351219" y="107889"/>
                    <a:pt x="349733" y="101306"/>
                    <a:pt x="344720" y="98060"/>
                  </a:cubicBezTo>
                  <a:cubicBezTo>
                    <a:pt x="339799" y="94907"/>
                    <a:pt x="333208" y="96391"/>
                    <a:pt x="330051" y="101306"/>
                  </a:cubicBezTo>
                  <a:lnTo>
                    <a:pt x="303127" y="143125"/>
                  </a:lnTo>
                  <a:lnTo>
                    <a:pt x="276295" y="101306"/>
                  </a:lnTo>
                  <a:cubicBezTo>
                    <a:pt x="273231" y="96391"/>
                    <a:pt x="266547" y="94907"/>
                    <a:pt x="261533" y="98060"/>
                  </a:cubicBezTo>
                  <a:close/>
                  <a:moveTo>
                    <a:pt x="61180" y="60969"/>
                  </a:moveTo>
                  <a:lnTo>
                    <a:pt x="545259" y="60969"/>
                  </a:lnTo>
                  <a:lnTo>
                    <a:pt x="545259" y="261445"/>
                  </a:lnTo>
                  <a:lnTo>
                    <a:pt x="61180" y="261445"/>
                  </a:lnTo>
                  <a:close/>
                  <a:moveTo>
                    <a:pt x="48653" y="36428"/>
                  </a:moveTo>
                  <a:cubicBezTo>
                    <a:pt x="41968" y="36428"/>
                    <a:pt x="36675" y="41712"/>
                    <a:pt x="36675" y="48386"/>
                  </a:cubicBezTo>
                  <a:lnTo>
                    <a:pt x="36675" y="273353"/>
                  </a:lnTo>
                  <a:cubicBezTo>
                    <a:pt x="36675" y="280120"/>
                    <a:pt x="42432" y="285867"/>
                    <a:pt x="49117" y="285311"/>
                  </a:cubicBezTo>
                  <a:lnTo>
                    <a:pt x="557463" y="285311"/>
                  </a:lnTo>
                  <a:cubicBezTo>
                    <a:pt x="564148" y="285311"/>
                    <a:pt x="569441" y="280027"/>
                    <a:pt x="569441" y="273353"/>
                  </a:cubicBezTo>
                  <a:lnTo>
                    <a:pt x="569441" y="48386"/>
                  </a:lnTo>
                  <a:cubicBezTo>
                    <a:pt x="569441" y="41712"/>
                    <a:pt x="564148" y="36428"/>
                    <a:pt x="557463" y="36428"/>
                  </a:cubicBezTo>
                  <a:close/>
                  <a:moveTo>
                    <a:pt x="0" y="0"/>
                  </a:moveTo>
                  <a:lnTo>
                    <a:pt x="606580" y="0"/>
                  </a:lnTo>
                  <a:lnTo>
                    <a:pt x="606580" y="355573"/>
                  </a:lnTo>
                  <a:lnTo>
                    <a:pt x="361460" y="355573"/>
                  </a:lnTo>
                  <a:lnTo>
                    <a:pt x="381329" y="428059"/>
                  </a:lnTo>
                  <a:lnTo>
                    <a:pt x="442795" y="428059"/>
                  </a:lnTo>
                  <a:lnTo>
                    <a:pt x="442795" y="470883"/>
                  </a:lnTo>
                  <a:lnTo>
                    <a:pt x="163692" y="470883"/>
                  </a:lnTo>
                  <a:lnTo>
                    <a:pt x="163692" y="428059"/>
                  </a:lnTo>
                  <a:lnTo>
                    <a:pt x="225344" y="428059"/>
                  </a:lnTo>
                  <a:lnTo>
                    <a:pt x="245120" y="355573"/>
                  </a:lnTo>
                  <a:lnTo>
                    <a:pt x="0" y="355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11" name="PA-组合 13"/>
          <p:cNvGrpSpPr/>
          <p:nvPr>
            <p:custDataLst>
              <p:tags r:id="rId4"/>
            </p:custDataLst>
          </p:nvPr>
        </p:nvGrpSpPr>
        <p:grpSpPr>
          <a:xfrm>
            <a:off x="6245227" y="2586038"/>
            <a:ext cx="838200" cy="838200"/>
            <a:chOff x="2368550" y="655638"/>
            <a:chExt cx="1333500" cy="1333500"/>
          </a:xfrm>
        </p:grpSpPr>
        <p:sp>
          <p:nvSpPr>
            <p:cNvPr id="12" name="PA-矩形 11"/>
            <p:cNvSpPr/>
            <p:nvPr>
              <p:custDataLst>
                <p:tags r:id="rId22"/>
              </p:custDataLst>
            </p:nvPr>
          </p:nvSpPr>
          <p:spPr>
            <a:xfrm>
              <a:off x="2368550" y="655638"/>
              <a:ext cx="1333500" cy="1333500"/>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3" name="PA-椭圆 21"/>
            <p:cNvSpPr/>
            <p:nvPr>
              <p:custDataLst>
                <p:tags r:id="rId23"/>
              </p:custDataLst>
            </p:nvPr>
          </p:nvSpPr>
          <p:spPr>
            <a:xfrm>
              <a:off x="2644873" y="932597"/>
              <a:ext cx="780854" cy="77958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14" name="PA-组合 14"/>
          <p:cNvGrpSpPr/>
          <p:nvPr>
            <p:custDataLst>
              <p:tags r:id="rId5"/>
            </p:custDataLst>
          </p:nvPr>
        </p:nvGrpSpPr>
        <p:grpSpPr>
          <a:xfrm>
            <a:off x="6245227" y="4291013"/>
            <a:ext cx="838200" cy="838200"/>
            <a:chOff x="2368550" y="655638"/>
            <a:chExt cx="1333500" cy="1333500"/>
          </a:xfrm>
        </p:grpSpPr>
        <p:sp>
          <p:nvSpPr>
            <p:cNvPr id="15" name="PA-矩形 14"/>
            <p:cNvSpPr/>
            <p:nvPr>
              <p:custDataLst>
                <p:tags r:id="rId20"/>
              </p:custDataLst>
            </p:nvPr>
          </p:nvSpPr>
          <p:spPr>
            <a:xfrm>
              <a:off x="2368550" y="655638"/>
              <a:ext cx="1333500" cy="1333500"/>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9"/>
            <p:cNvSpPr/>
            <p:nvPr>
              <p:custDataLst>
                <p:tags r:id="rId21"/>
              </p:custDataLst>
            </p:nvPr>
          </p:nvSpPr>
          <p:spPr>
            <a:xfrm>
              <a:off x="2644873" y="933545"/>
              <a:ext cx="780854" cy="777684"/>
            </a:xfrm>
            <a:custGeom>
              <a:avLst/>
              <a:gdLst>
                <a:gd name="connsiteX0" fmla="*/ 0 w 608344"/>
                <a:gd name="connsiteY0" fmla="*/ 537850 h 605875"/>
                <a:gd name="connsiteX1" fmla="*/ 608344 w 608344"/>
                <a:gd name="connsiteY1" fmla="*/ 537850 h 605875"/>
                <a:gd name="connsiteX2" fmla="*/ 608344 w 608344"/>
                <a:gd name="connsiteY2" fmla="*/ 605875 h 605875"/>
                <a:gd name="connsiteX3" fmla="*/ 0 w 608344"/>
                <a:gd name="connsiteY3" fmla="*/ 605875 h 605875"/>
                <a:gd name="connsiteX4" fmla="*/ 25404 w 608344"/>
                <a:gd name="connsiteY4" fmla="*/ 377807 h 605875"/>
                <a:gd name="connsiteX5" fmla="*/ 195114 w 608344"/>
                <a:gd name="connsiteY5" fmla="*/ 377807 h 605875"/>
                <a:gd name="connsiteX6" fmla="*/ 195114 w 608344"/>
                <a:gd name="connsiteY6" fmla="*/ 510258 h 605875"/>
                <a:gd name="connsiteX7" fmla="*/ 25404 w 608344"/>
                <a:gd name="connsiteY7" fmla="*/ 510258 h 605875"/>
                <a:gd name="connsiteX8" fmla="*/ 219317 w 608344"/>
                <a:gd name="connsiteY8" fmla="*/ 262927 h 605875"/>
                <a:gd name="connsiteX9" fmla="*/ 389027 w 608344"/>
                <a:gd name="connsiteY9" fmla="*/ 262927 h 605875"/>
                <a:gd name="connsiteX10" fmla="*/ 389027 w 608344"/>
                <a:gd name="connsiteY10" fmla="*/ 510259 h 605875"/>
                <a:gd name="connsiteX11" fmla="*/ 219317 w 608344"/>
                <a:gd name="connsiteY11" fmla="*/ 510259 h 605875"/>
                <a:gd name="connsiteX12" fmla="*/ 412313 w 608344"/>
                <a:gd name="connsiteY12" fmla="*/ 133369 h 605875"/>
                <a:gd name="connsiteX13" fmla="*/ 582093 w 608344"/>
                <a:gd name="connsiteY13" fmla="*/ 133369 h 605875"/>
                <a:gd name="connsiteX14" fmla="*/ 582093 w 608344"/>
                <a:gd name="connsiteY14" fmla="*/ 510259 h 605875"/>
                <a:gd name="connsiteX15" fmla="*/ 412313 w 608344"/>
                <a:gd name="connsiteY15" fmla="*/ 510259 h 605875"/>
                <a:gd name="connsiteX16" fmla="*/ 463479 w 608344"/>
                <a:gd name="connsiteY16" fmla="*/ 0 h 605875"/>
                <a:gd name="connsiteX17" fmla="*/ 554150 w 608344"/>
                <a:gd name="connsiteY17" fmla="*/ 52977 h 605875"/>
                <a:gd name="connsiteX18" fmla="*/ 462928 w 608344"/>
                <a:gd name="connsiteY18" fmla="*/ 104963 h 605875"/>
                <a:gd name="connsiteX19" fmla="*/ 463038 w 608344"/>
                <a:gd name="connsiteY19" fmla="*/ 73574 h 605875"/>
                <a:gd name="connsiteX20" fmla="*/ 360565 w 608344"/>
                <a:gd name="connsiteY20" fmla="*/ 73023 h 605875"/>
                <a:gd name="connsiteX21" fmla="*/ 359462 w 608344"/>
                <a:gd name="connsiteY21" fmla="*/ 192195 h 605875"/>
                <a:gd name="connsiteX22" fmla="*/ 183305 w 608344"/>
                <a:gd name="connsiteY22" fmla="*/ 192195 h 605875"/>
                <a:gd name="connsiteX23" fmla="*/ 183305 w 608344"/>
                <a:gd name="connsiteY23" fmla="*/ 320508 h 605875"/>
                <a:gd name="connsiteX24" fmla="*/ 51160 w 608344"/>
                <a:gd name="connsiteY24" fmla="*/ 320508 h 605875"/>
                <a:gd name="connsiteX25" fmla="*/ 51160 w 608344"/>
                <a:gd name="connsiteY25" fmla="*/ 278435 h 605875"/>
                <a:gd name="connsiteX26" fmla="*/ 141058 w 608344"/>
                <a:gd name="connsiteY26" fmla="*/ 278435 h 605875"/>
                <a:gd name="connsiteX27" fmla="*/ 141058 w 608344"/>
                <a:gd name="connsiteY27" fmla="*/ 150121 h 605875"/>
                <a:gd name="connsiteX28" fmla="*/ 317656 w 608344"/>
                <a:gd name="connsiteY28" fmla="*/ 150121 h 605875"/>
                <a:gd name="connsiteX29" fmla="*/ 318760 w 608344"/>
                <a:gd name="connsiteY29" fmla="*/ 30729 h 605875"/>
                <a:gd name="connsiteX30" fmla="*/ 463259 w 608344"/>
                <a:gd name="connsiteY30" fmla="*/ 31500 h 6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605875">
                  <a:moveTo>
                    <a:pt x="0" y="537850"/>
                  </a:moveTo>
                  <a:lnTo>
                    <a:pt x="608344" y="537850"/>
                  </a:lnTo>
                  <a:lnTo>
                    <a:pt x="608344" y="605875"/>
                  </a:lnTo>
                  <a:lnTo>
                    <a:pt x="0" y="605875"/>
                  </a:lnTo>
                  <a:close/>
                  <a:moveTo>
                    <a:pt x="25404" y="377807"/>
                  </a:moveTo>
                  <a:lnTo>
                    <a:pt x="195114" y="377807"/>
                  </a:lnTo>
                  <a:lnTo>
                    <a:pt x="195114" y="510258"/>
                  </a:lnTo>
                  <a:lnTo>
                    <a:pt x="25404" y="510258"/>
                  </a:lnTo>
                  <a:close/>
                  <a:moveTo>
                    <a:pt x="219317" y="262927"/>
                  </a:moveTo>
                  <a:lnTo>
                    <a:pt x="389027" y="262927"/>
                  </a:lnTo>
                  <a:lnTo>
                    <a:pt x="389027" y="510259"/>
                  </a:lnTo>
                  <a:lnTo>
                    <a:pt x="219317" y="510259"/>
                  </a:lnTo>
                  <a:close/>
                  <a:moveTo>
                    <a:pt x="412313" y="133369"/>
                  </a:moveTo>
                  <a:lnTo>
                    <a:pt x="582093" y="133369"/>
                  </a:lnTo>
                  <a:lnTo>
                    <a:pt x="582093" y="510259"/>
                  </a:lnTo>
                  <a:lnTo>
                    <a:pt x="412313" y="510259"/>
                  </a:lnTo>
                  <a:close/>
                  <a:moveTo>
                    <a:pt x="463479" y="0"/>
                  </a:moveTo>
                  <a:lnTo>
                    <a:pt x="554150" y="52977"/>
                  </a:lnTo>
                  <a:lnTo>
                    <a:pt x="462928" y="104963"/>
                  </a:lnTo>
                  <a:lnTo>
                    <a:pt x="463038" y="73574"/>
                  </a:lnTo>
                  <a:lnTo>
                    <a:pt x="360565" y="73023"/>
                  </a:lnTo>
                  <a:lnTo>
                    <a:pt x="359462" y="192195"/>
                  </a:lnTo>
                  <a:lnTo>
                    <a:pt x="183305" y="192195"/>
                  </a:lnTo>
                  <a:lnTo>
                    <a:pt x="183305" y="320508"/>
                  </a:lnTo>
                  <a:lnTo>
                    <a:pt x="51160" y="320508"/>
                  </a:lnTo>
                  <a:lnTo>
                    <a:pt x="51160" y="278435"/>
                  </a:lnTo>
                  <a:lnTo>
                    <a:pt x="141058" y="278435"/>
                  </a:lnTo>
                  <a:lnTo>
                    <a:pt x="141058" y="150121"/>
                  </a:lnTo>
                  <a:lnTo>
                    <a:pt x="317656" y="150121"/>
                  </a:lnTo>
                  <a:lnTo>
                    <a:pt x="318760" y="30729"/>
                  </a:lnTo>
                  <a:lnTo>
                    <a:pt x="463259" y="31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grpSp>
        <p:nvGrpSpPr>
          <p:cNvPr id="17" name="PA-组合 16"/>
          <p:cNvGrpSpPr/>
          <p:nvPr>
            <p:custDataLst>
              <p:tags r:id="rId6"/>
            </p:custDataLst>
          </p:nvPr>
        </p:nvGrpSpPr>
        <p:grpSpPr>
          <a:xfrm>
            <a:off x="4108451" y="2534090"/>
            <a:ext cx="2013884" cy="949788"/>
            <a:chOff x="4108451" y="2534090"/>
            <a:chExt cx="2013884" cy="949788"/>
          </a:xfrm>
        </p:grpSpPr>
        <p:sp>
          <p:nvSpPr>
            <p:cNvPr id="18" name="PA-矩形 17"/>
            <p:cNvSpPr/>
            <p:nvPr>
              <p:custDataLst>
                <p:tags r:id="rId18"/>
              </p:custDataLst>
            </p:nvPr>
          </p:nvSpPr>
          <p:spPr bwMode="auto">
            <a:xfrm>
              <a:off x="4108451" y="2873005"/>
              <a:ext cx="2013884" cy="610873"/>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This template is exclusively designed by Fei </a:t>
              </a:r>
              <a:r>
                <a:rPr lang="en-US" altLang="zh-CN" sz="1000" dirty="0" err="1">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creative, and copyrights</a:t>
              </a:r>
              <a:endParaRPr lang="zh-CN" altLang="en-US"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9" name="PA-文本框 18"/>
            <p:cNvSpPr txBox="1"/>
            <p:nvPr>
              <p:custDataLst>
                <p:tags r:id="rId19"/>
              </p:custDataLst>
            </p:nvPr>
          </p:nvSpPr>
          <p:spPr>
            <a:xfrm>
              <a:off x="4108453" y="2534090"/>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标题添加</a:t>
              </a:r>
            </a:p>
          </p:txBody>
        </p:sp>
      </p:grpSp>
      <p:grpSp>
        <p:nvGrpSpPr>
          <p:cNvPr id="20" name="PA-组合 19"/>
          <p:cNvGrpSpPr/>
          <p:nvPr>
            <p:custDataLst>
              <p:tags r:id="rId7"/>
            </p:custDataLst>
          </p:nvPr>
        </p:nvGrpSpPr>
        <p:grpSpPr>
          <a:xfrm>
            <a:off x="4108451" y="4239065"/>
            <a:ext cx="2013884" cy="949788"/>
            <a:chOff x="4108451" y="4239065"/>
            <a:chExt cx="2013884" cy="949788"/>
          </a:xfrm>
        </p:grpSpPr>
        <p:sp>
          <p:nvSpPr>
            <p:cNvPr id="21" name="PA-矩形 20"/>
            <p:cNvSpPr/>
            <p:nvPr>
              <p:custDataLst>
                <p:tags r:id="rId16"/>
              </p:custDataLst>
            </p:nvPr>
          </p:nvSpPr>
          <p:spPr bwMode="auto">
            <a:xfrm>
              <a:off x="4108451" y="4577980"/>
              <a:ext cx="2013884" cy="610873"/>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This template is exclusively designed by Fei </a:t>
              </a:r>
              <a:r>
                <a:rPr lang="en-US" altLang="zh-CN" sz="1000" dirty="0" err="1">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creative, and copyrights</a:t>
              </a:r>
              <a:endParaRPr lang="zh-CN" altLang="en-US"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2" name="PA-文本框 21"/>
            <p:cNvSpPr txBox="1"/>
            <p:nvPr>
              <p:custDataLst>
                <p:tags r:id="rId17"/>
              </p:custDataLst>
            </p:nvPr>
          </p:nvSpPr>
          <p:spPr>
            <a:xfrm>
              <a:off x="4108453" y="4239065"/>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标题添加</a:t>
              </a:r>
            </a:p>
          </p:txBody>
        </p:sp>
      </p:grpSp>
      <p:grpSp>
        <p:nvGrpSpPr>
          <p:cNvPr id="23" name="PA-组合 22"/>
          <p:cNvGrpSpPr/>
          <p:nvPr>
            <p:custDataLst>
              <p:tags r:id="rId8"/>
            </p:custDataLst>
          </p:nvPr>
        </p:nvGrpSpPr>
        <p:grpSpPr>
          <a:xfrm>
            <a:off x="7206316" y="2534090"/>
            <a:ext cx="2013884" cy="949788"/>
            <a:chOff x="7206316" y="2534090"/>
            <a:chExt cx="2013884" cy="949788"/>
          </a:xfrm>
        </p:grpSpPr>
        <p:sp>
          <p:nvSpPr>
            <p:cNvPr id="24" name="PA-矩形 23"/>
            <p:cNvSpPr/>
            <p:nvPr>
              <p:custDataLst>
                <p:tags r:id="rId14"/>
              </p:custDataLst>
            </p:nvPr>
          </p:nvSpPr>
          <p:spPr bwMode="auto">
            <a:xfrm>
              <a:off x="7206316" y="2873005"/>
              <a:ext cx="2013884" cy="610873"/>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This template is exclusively designed by Fei </a:t>
              </a:r>
              <a:r>
                <a:rPr lang="en-US" altLang="zh-CN" sz="1000" dirty="0" err="1">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creative, and copyrights</a:t>
              </a:r>
              <a:endParaRPr lang="zh-CN" altLang="en-US"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5" name="PA-文本框 24"/>
            <p:cNvSpPr txBox="1"/>
            <p:nvPr>
              <p:custDataLst>
                <p:tags r:id="rId15"/>
              </p:custDataLst>
            </p:nvPr>
          </p:nvSpPr>
          <p:spPr>
            <a:xfrm>
              <a:off x="7206318" y="2534090"/>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标题添加</a:t>
              </a:r>
            </a:p>
          </p:txBody>
        </p:sp>
      </p:grpSp>
      <p:grpSp>
        <p:nvGrpSpPr>
          <p:cNvPr id="26" name="PA-组合 25"/>
          <p:cNvGrpSpPr/>
          <p:nvPr>
            <p:custDataLst>
              <p:tags r:id="rId9"/>
            </p:custDataLst>
          </p:nvPr>
        </p:nvGrpSpPr>
        <p:grpSpPr>
          <a:xfrm>
            <a:off x="7206316" y="4239065"/>
            <a:ext cx="2013884" cy="949788"/>
            <a:chOff x="7206316" y="4239065"/>
            <a:chExt cx="2013884" cy="949788"/>
          </a:xfrm>
        </p:grpSpPr>
        <p:sp>
          <p:nvSpPr>
            <p:cNvPr id="27" name="PA-矩形 26"/>
            <p:cNvSpPr/>
            <p:nvPr>
              <p:custDataLst>
                <p:tags r:id="rId12"/>
              </p:custDataLst>
            </p:nvPr>
          </p:nvSpPr>
          <p:spPr bwMode="auto">
            <a:xfrm>
              <a:off x="7206316" y="4577980"/>
              <a:ext cx="2013884" cy="610873"/>
            </a:xfrm>
            <a:prstGeom prst="rect">
              <a:avLst/>
            </a:prstGeom>
          </p:spPr>
          <p:txBody>
            <a:bodyPr wrap="square">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This template is exclusively designed by Fei </a:t>
              </a:r>
              <a:r>
                <a:rPr lang="en-US" altLang="zh-CN" sz="1000" dirty="0" err="1">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creative, and copyrights</a:t>
              </a:r>
              <a:endParaRPr lang="zh-CN" altLang="en-US" sz="10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7206318" y="4239065"/>
              <a:ext cx="1844860" cy="369332"/>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r>
                <a:rPr lang="zh-CN" altLang="en-US" sz="1800" dirty="0">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标题添加</a:t>
              </a:r>
            </a:p>
          </p:txBody>
        </p:sp>
      </p:grpSp>
      <p:sp>
        <p:nvSpPr>
          <p:cNvPr id="29" name="PA-文本框 31_1"/>
          <p:cNvSpPr txBox="1"/>
          <p:nvPr>
            <p:custDataLst>
              <p:tags r:id="rId1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0" name="PA-直接连接符 32_1"/>
          <p:cNvCxnSpPr/>
          <p:nvPr>
            <p:custDataLst>
              <p:tags r:id="rId1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ppt_x</p:attrName>
                                        </p:attrNameLst>
                                      </p:cBhvr>
                                      <p:tavLst>
                                        <p:tav tm="0">
                                          <p:val>
                                            <p:strVal val="#ppt_x-#ppt_w*1.125000"/>
                                          </p:val>
                                        </p:tav>
                                        <p:tav tm="100000">
                                          <p:val>
                                            <p:strVal val="#ppt_x"/>
                                          </p:val>
                                        </p:tav>
                                      </p:tavLst>
                                    </p:anim>
                                    <p:animEffect transition="in" filter="wipe(right)">
                                      <p:cBhvr>
                                        <p:cTn id="34" dur="500"/>
                                        <p:tgtEl>
                                          <p:spTgt spid="17"/>
                                        </p:tgtEl>
                                      </p:cBhvr>
                                    </p:animEffect>
                                  </p:childTnLst>
                                </p:cTn>
                              </p:par>
                              <p:par>
                                <p:cTn id="35" presetID="12" presetClass="entr" presetSubtype="8"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p:tgtEl>
                                          <p:spTgt spid="23"/>
                                        </p:tgtEl>
                                        <p:attrNameLst>
                                          <p:attrName>ppt_x</p:attrName>
                                        </p:attrNameLst>
                                      </p:cBhvr>
                                      <p:tavLst>
                                        <p:tav tm="0">
                                          <p:val>
                                            <p:strVal val="#ppt_x-#ppt_w*1.125000"/>
                                          </p:val>
                                        </p:tav>
                                        <p:tav tm="100000">
                                          <p:val>
                                            <p:strVal val="#ppt_x"/>
                                          </p:val>
                                        </p:tav>
                                      </p:tavLst>
                                    </p:anim>
                                    <p:animEffect transition="in" filter="wipe(right)">
                                      <p:cBhvr>
                                        <p:cTn id="38" dur="500"/>
                                        <p:tgtEl>
                                          <p:spTgt spid="23"/>
                                        </p:tgtEl>
                                      </p:cBhvr>
                                    </p:animEffect>
                                  </p:childTnLst>
                                </p:cTn>
                              </p:par>
                              <p:par>
                                <p:cTn id="39" presetID="12" presetClass="entr" presetSubtype="8"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p:tgtEl>
                                          <p:spTgt spid="20"/>
                                        </p:tgtEl>
                                        <p:attrNameLst>
                                          <p:attrName>ppt_x</p:attrName>
                                        </p:attrNameLst>
                                      </p:cBhvr>
                                      <p:tavLst>
                                        <p:tav tm="0">
                                          <p:val>
                                            <p:strVal val="#ppt_x-#ppt_w*1.125000"/>
                                          </p:val>
                                        </p:tav>
                                        <p:tav tm="100000">
                                          <p:val>
                                            <p:strVal val="#ppt_x"/>
                                          </p:val>
                                        </p:tav>
                                      </p:tavLst>
                                    </p:anim>
                                    <p:animEffect transition="in" filter="wipe(right)">
                                      <p:cBhvr>
                                        <p:cTn id="42" dur="500"/>
                                        <p:tgtEl>
                                          <p:spTgt spid="20"/>
                                        </p:tgtEl>
                                      </p:cBhvr>
                                    </p:animEffect>
                                  </p:childTnLst>
                                </p:cTn>
                              </p:par>
                              <p:par>
                                <p:cTn id="43" presetID="12" presetClass="entr" presetSubtype="8"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p:tgtEl>
                                          <p:spTgt spid="26"/>
                                        </p:tgtEl>
                                        <p:attrNameLst>
                                          <p:attrName>ppt_x</p:attrName>
                                        </p:attrNameLst>
                                      </p:cBhvr>
                                      <p:tavLst>
                                        <p:tav tm="0">
                                          <p:val>
                                            <p:strVal val="#ppt_x-#ppt_w*1.125000"/>
                                          </p:val>
                                        </p:tav>
                                        <p:tav tm="100000">
                                          <p:val>
                                            <p:strVal val="#ppt_x"/>
                                          </p:val>
                                        </p:tav>
                                      </p:tavLst>
                                    </p:anim>
                                    <p:animEffect transition="in" filter="wipe(right)">
                                      <p:cBhvr>
                                        <p:cTn id="46" dur="500"/>
                                        <p:tgtEl>
                                          <p:spTgt spid="26"/>
                                        </p:tgtEl>
                                      </p:cBhvr>
                                    </p:animEffect>
                                  </p:childTnLst>
                                </p:cTn>
                              </p:par>
                            </p:childTnLst>
                          </p:cTn>
                        </p:par>
                        <p:par>
                          <p:cTn id="47" fill="hold">
                            <p:stCondLst>
                              <p:cond delay="1500"/>
                            </p:stCondLst>
                            <p:childTnLst>
                              <p:par>
                                <p:cTn id="48" presetID="2" presetClass="entr" presetSubtype="1" decel="10000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1250" fill="hold"/>
                                        <p:tgtEl>
                                          <p:spTgt spid="29"/>
                                        </p:tgtEl>
                                        <p:attrNameLst>
                                          <p:attrName>ppt_x</p:attrName>
                                        </p:attrNameLst>
                                      </p:cBhvr>
                                      <p:tavLst>
                                        <p:tav tm="0">
                                          <p:val>
                                            <p:strVal val="#ppt_x"/>
                                          </p:val>
                                        </p:tav>
                                        <p:tav tm="100000">
                                          <p:val>
                                            <p:strVal val="#ppt_x"/>
                                          </p:val>
                                        </p:tav>
                                      </p:tavLst>
                                    </p:anim>
                                    <p:anim calcmode="lin" valueType="num">
                                      <p:cBhvr additive="base">
                                        <p:cTn id="51" dur="1250" fill="hold"/>
                                        <p:tgtEl>
                                          <p:spTgt spid="29"/>
                                        </p:tgtEl>
                                        <p:attrNameLst>
                                          <p:attrName>ppt_y</p:attrName>
                                        </p:attrNameLst>
                                      </p:cBhvr>
                                      <p:tavLst>
                                        <p:tav tm="0">
                                          <p:val>
                                            <p:strVal val="0-#ppt_h/2"/>
                                          </p:val>
                                        </p:tav>
                                        <p:tav tm="100000">
                                          <p:val>
                                            <p:strVal val="#ppt_y"/>
                                          </p:val>
                                        </p:tav>
                                      </p:tavLst>
                                    </p:anim>
                                  </p:childTnLst>
                                </p:cTn>
                              </p:par>
                              <p:par>
                                <p:cTn id="52" presetID="16" presetClass="entr" presetSubtype="37"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animEffect transition="in" filter="barn(outVertical)">
                                      <p:cBhvr>
                                        <p:cTn id="5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íśḷíḑè"/>
          <p:cNvGrpSpPr/>
          <p:nvPr>
            <p:custDataLst>
              <p:tags r:id="rId1"/>
            </p:custDataLst>
          </p:nvPr>
        </p:nvGrpSpPr>
        <p:grpSpPr>
          <a:xfrm>
            <a:off x="1637312" y="2837707"/>
            <a:ext cx="2996640" cy="3097112"/>
            <a:chOff x="849666" y="1269514"/>
            <a:chExt cx="4597624" cy="4751774"/>
          </a:xfrm>
        </p:grpSpPr>
        <p:sp>
          <p:nvSpPr>
            <p:cNvPr id="20" name="PA-îṩḻîḍé"/>
            <p:cNvSpPr/>
            <p:nvPr>
              <p:custDataLst>
                <p:tags r:id="rId21"/>
              </p:custDataLst>
            </p:nvPr>
          </p:nvSpPr>
          <p:spPr>
            <a:xfrm>
              <a:off x="849666" y="1433424"/>
              <a:ext cx="4587864" cy="4587864"/>
            </a:xfrm>
            <a:prstGeom prst="arc">
              <a:avLst>
                <a:gd name="adj1" fmla="val 20230496"/>
                <a:gd name="adj2" fmla="val 21370915"/>
              </a:avLst>
            </a:prstGeom>
            <a:noFill/>
            <a:ln w="28575" cap="rnd">
              <a:solidFill>
                <a:srgbClr val="D5353A"/>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1" name="PA-isľiḋé"/>
            <p:cNvSpPr/>
            <p:nvPr>
              <p:custDataLst>
                <p:tags r:id="rId22"/>
              </p:custDataLst>
            </p:nvPr>
          </p:nvSpPr>
          <p:spPr>
            <a:xfrm>
              <a:off x="859426" y="1433424"/>
              <a:ext cx="4587864" cy="4587864"/>
            </a:xfrm>
            <a:prstGeom prst="arc">
              <a:avLst>
                <a:gd name="adj1" fmla="val 43325"/>
                <a:gd name="adj2" fmla="val 3696807"/>
              </a:avLst>
            </a:prstGeom>
            <a:noFill/>
            <a:ln w="28575" cap="rnd">
              <a:solidFill>
                <a:srgbClr val="C0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2" name="PA-ï$ľîdè"/>
            <p:cNvSpPr/>
            <p:nvPr>
              <p:custDataLst>
                <p:tags r:id="rId23"/>
              </p:custDataLst>
            </p:nvPr>
          </p:nvSpPr>
          <p:spPr>
            <a:xfrm>
              <a:off x="1155689" y="1729688"/>
              <a:ext cx="3995334" cy="3995334"/>
            </a:xfrm>
            <a:prstGeom prst="ellipse">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 name="PA-íSḻíḋê"/>
            <p:cNvSpPr/>
            <p:nvPr>
              <p:custDataLst>
                <p:tags r:id="rId24"/>
              </p:custDataLst>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4" name="PA-ïŝḷíḋê"/>
            <p:cNvSpPr/>
            <p:nvPr>
              <p:custDataLst>
                <p:tags r:id="rId25"/>
              </p:custDataLst>
            </p:nvPr>
          </p:nvSpPr>
          <p:spPr>
            <a:xfrm>
              <a:off x="1871473" y="2445471"/>
              <a:ext cx="2563766" cy="2563767"/>
            </a:xfrm>
            <a:prstGeom prst="ellipse">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 name="PA-íšḻîďè"/>
            <p:cNvSpPr/>
            <p:nvPr>
              <p:custDataLst>
                <p:tags r:id="rId26"/>
              </p:custDataLst>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 name="PA-îṡḷiďe"/>
            <p:cNvSpPr/>
            <p:nvPr>
              <p:custDataLst>
                <p:tags r:id="rId27"/>
              </p:custDataLst>
            </p:nvPr>
          </p:nvSpPr>
          <p:spPr>
            <a:xfrm>
              <a:off x="2437092" y="3024566"/>
              <a:ext cx="1405578" cy="1405578"/>
            </a:xfrm>
            <a:prstGeom prst="ellipse">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 name="PA-î$1íḑè"/>
            <p:cNvSpPr/>
            <p:nvPr>
              <p:custDataLst>
                <p:tags r:id="rId28"/>
              </p:custDataLst>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 name="PA-ïṧ1îḓe"/>
            <p:cNvSpPr/>
            <p:nvPr>
              <p:custDataLst>
                <p:tags r:id="rId29"/>
              </p:custDataLst>
            </p:nvPr>
          </p:nvSpPr>
          <p:spPr>
            <a:xfrm>
              <a:off x="2899637" y="3487111"/>
              <a:ext cx="480488" cy="48048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nvGrpSpPr>
            <p:cNvPr id="9" name="iS1íḑé"/>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 name="PA-i$lïḑê"/>
              <p:cNvSpPr/>
              <p:nvPr>
                <p:custDataLst>
                  <p:tags r:id="rId31"/>
                </p:custDataLst>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1" name="PA-îšḷíḓè"/>
              <p:cNvSpPr/>
              <p:nvPr>
                <p:custDataLst>
                  <p:tags r:id="rId32"/>
                </p:custDataLst>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2" name="PA-îṡľidé"/>
              <p:cNvSpPr/>
              <p:nvPr>
                <p:custDataLst>
                  <p:tags r:id="rId33"/>
                </p:custDataLst>
              </p:nvPr>
            </p:nvSpPr>
            <p:spPr>
              <a:xfrm rot="16200000" flipV="1">
                <a:off x="1159899" y="1993153"/>
                <a:ext cx="461872" cy="275207"/>
              </a:xfrm>
              <a:prstGeom prst="parallelogram">
                <a:avLst>
                  <a:gd name="adj" fmla="val 57754"/>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3" name="PA-îs1îḑe"/>
              <p:cNvSpPr/>
              <p:nvPr>
                <p:custDataLst>
                  <p:tags r:id="rId34"/>
                </p:custDataLst>
              </p:nvPr>
            </p:nvSpPr>
            <p:spPr>
              <a:xfrm rot="5400000" flipH="1" flipV="1">
                <a:off x="834385" y="2009429"/>
                <a:ext cx="461872" cy="242655"/>
              </a:xfrm>
              <a:prstGeom prst="parallelogram">
                <a:avLst>
                  <a:gd name="adj" fmla="val 65071"/>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14" name="PA-ïṣlíḍé"/>
            <p:cNvSpPr/>
            <p:nvPr>
              <p:custDataLst>
                <p:tags r:id="rId30"/>
              </p:custDataLst>
            </p:nvPr>
          </p:nvSpPr>
          <p:spPr>
            <a:xfrm>
              <a:off x="849666" y="1433424"/>
              <a:ext cx="4587864" cy="4587864"/>
            </a:xfrm>
            <a:prstGeom prst="arc">
              <a:avLst>
                <a:gd name="adj1" fmla="val 19067119"/>
                <a:gd name="adj2" fmla="val 19881577"/>
              </a:avLst>
            </a:prstGeom>
            <a:noFill/>
            <a:ln w="28575" cap="rnd" cmpd="sng" algn="ctr">
              <a:solidFill>
                <a:srgbClr val="FBB80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grpSp>
        <p:nvGrpSpPr>
          <p:cNvPr id="38" name="PA-组合 37"/>
          <p:cNvGrpSpPr/>
          <p:nvPr>
            <p:custDataLst>
              <p:tags r:id="rId2"/>
            </p:custDataLst>
          </p:nvPr>
        </p:nvGrpSpPr>
        <p:grpSpPr>
          <a:xfrm>
            <a:off x="5329062" y="2922486"/>
            <a:ext cx="2329282" cy="1202893"/>
            <a:chOff x="1769578" y="2349127"/>
            <a:chExt cx="2329282" cy="1202893"/>
          </a:xfrm>
        </p:grpSpPr>
        <p:sp>
          <p:nvSpPr>
            <p:cNvPr id="39" name="PA-文本框 38"/>
            <p:cNvSpPr txBox="1"/>
            <p:nvPr>
              <p:custDataLst>
                <p:tags r:id="rId19"/>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0" name="PA-文本框 39"/>
            <p:cNvSpPr txBox="1"/>
            <p:nvPr>
              <p:custDataLst>
                <p:tags r:id="rId20"/>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15" name="PA-组合 14"/>
          <p:cNvGrpSpPr/>
          <p:nvPr>
            <p:custDataLst>
              <p:tags r:id="rId3"/>
            </p:custDataLst>
          </p:nvPr>
        </p:nvGrpSpPr>
        <p:grpSpPr>
          <a:xfrm>
            <a:off x="5329062" y="4751438"/>
            <a:ext cx="2329282" cy="1202893"/>
            <a:chOff x="1769578" y="2349127"/>
            <a:chExt cx="2329282" cy="1202893"/>
          </a:xfrm>
        </p:grpSpPr>
        <p:sp>
          <p:nvSpPr>
            <p:cNvPr id="42" name="PA-文本框 41"/>
            <p:cNvSpPr txBox="1"/>
            <p:nvPr>
              <p:custDataLst>
                <p:tags r:id="rId17"/>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3" name="PA-文本框 42"/>
            <p:cNvSpPr txBox="1"/>
            <p:nvPr>
              <p:custDataLst>
                <p:tags r:id="rId18"/>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44" name="PA-组合 43"/>
          <p:cNvGrpSpPr/>
          <p:nvPr>
            <p:custDataLst>
              <p:tags r:id="rId4"/>
            </p:custDataLst>
          </p:nvPr>
        </p:nvGrpSpPr>
        <p:grpSpPr>
          <a:xfrm>
            <a:off x="8397571" y="2922486"/>
            <a:ext cx="2329282" cy="1202893"/>
            <a:chOff x="1769578" y="2349127"/>
            <a:chExt cx="2329282" cy="1202893"/>
          </a:xfrm>
        </p:grpSpPr>
        <p:sp>
          <p:nvSpPr>
            <p:cNvPr id="16" name="PA-文本框 15"/>
            <p:cNvSpPr txBox="1"/>
            <p:nvPr>
              <p:custDataLst>
                <p:tags r:id="rId15"/>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6" name="PA-文本框 45"/>
            <p:cNvSpPr txBox="1"/>
            <p:nvPr>
              <p:custDataLst>
                <p:tags r:id="rId16"/>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47" name="PA-组合 46"/>
          <p:cNvGrpSpPr/>
          <p:nvPr>
            <p:custDataLst>
              <p:tags r:id="rId5"/>
            </p:custDataLst>
          </p:nvPr>
        </p:nvGrpSpPr>
        <p:grpSpPr>
          <a:xfrm>
            <a:off x="8397571" y="4751438"/>
            <a:ext cx="2329282" cy="1202893"/>
            <a:chOff x="1769578" y="2349127"/>
            <a:chExt cx="2329282" cy="1202893"/>
          </a:xfrm>
        </p:grpSpPr>
        <p:sp>
          <p:nvSpPr>
            <p:cNvPr id="48" name="PA-文本框 47"/>
            <p:cNvSpPr txBox="1"/>
            <p:nvPr>
              <p:custDataLst>
                <p:tags r:id="rId13"/>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7" name="PA-文本框 16"/>
            <p:cNvSpPr txBox="1"/>
            <p:nvPr>
              <p:custDataLst>
                <p:tags r:id="rId14"/>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18" name="PA-组合 17"/>
          <p:cNvGrpSpPr/>
          <p:nvPr>
            <p:custDataLst>
              <p:tags r:id="rId6"/>
            </p:custDataLst>
          </p:nvPr>
        </p:nvGrpSpPr>
        <p:grpSpPr>
          <a:xfrm>
            <a:off x="1104900" y="1693000"/>
            <a:ext cx="9982200" cy="669200"/>
            <a:chOff x="1104900" y="1693000"/>
            <a:chExt cx="9982200" cy="669200"/>
          </a:xfrm>
        </p:grpSpPr>
        <p:cxnSp>
          <p:nvCxnSpPr>
            <p:cNvPr id="19" name="PA-直接连接符 18"/>
            <p:cNvCxnSpPr/>
            <p:nvPr>
              <p:custDataLst>
                <p:tags r:id="rId11"/>
              </p:custDataLst>
            </p:nvPr>
          </p:nvCxnSpPr>
          <p:spPr>
            <a:xfrm>
              <a:off x="1308100" y="2362200"/>
              <a:ext cx="9575800" cy="0"/>
            </a:xfrm>
            <a:prstGeom prst="line">
              <a:avLst/>
            </a:prstGeom>
            <a:ln w="6350" cap="flat" cmpd="sng" algn="ctr">
              <a:solidFill>
                <a:srgbClr val="D43538"/>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PA-文本框 49"/>
            <p:cNvSpPr txBox="1"/>
            <p:nvPr>
              <p:custDataLst>
                <p:tags r:id="rId12"/>
              </p:custDataLst>
            </p:nvPr>
          </p:nvSpPr>
          <p:spPr>
            <a:xfrm>
              <a:off x="1104900" y="1693000"/>
              <a:ext cx="9982200" cy="462563"/>
            </a:xfrm>
            <a:prstGeom prst="rect">
              <a:avLst/>
            </a:prstGeom>
            <a:noFill/>
          </p:spPr>
          <p:txBody>
            <a:bodyPr wrap="square" rtlCol="0">
              <a:spAutoFit/>
              <a:scene3d>
                <a:camera prst="orthographicFront"/>
                <a:lightRig rig="threePt" dir="t"/>
              </a:scene3d>
              <a:sp3d contourW="12700"/>
            </a:bodyPr>
            <a:lstStyle/>
            <a:p>
              <a:pPr algn="ctr">
                <a:lnSpc>
                  <a:spcPct val="125000"/>
                </a:lnSpc>
              </a:pPr>
              <a:r>
                <a:rPr lang="en-US" altLang="zh-CN"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a:t>
              </a:r>
              <a:r>
                <a:rPr lang="en-US" altLang="zh-CN" sz="1000" dirty="0" err="1">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orThe</a:t>
              </a:r>
              <a:r>
                <a:rPr lang="en-US" altLang="zh-CN"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user can demonstrate on a projector or computer, or print the presentation and make it into a film </a:t>
              </a:r>
              <a:r>
                <a:rPr lang="en-US" altLang="zh-CN" sz="1000" dirty="0" err="1">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printThe</a:t>
              </a:r>
              <a:r>
                <a:rPr lang="en-US" altLang="zh-CN"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user can demonstrate on a projector or computer, or print the presentation and make it into a film </a:t>
              </a:r>
              <a:r>
                <a:rPr lang="en-US" altLang="zh-CN" sz="1000" dirty="0" err="1">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theThe</a:t>
              </a:r>
              <a:r>
                <a:rPr lang="en-US" altLang="zh-CN" sz="1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user</a:t>
              </a:r>
            </a:p>
          </p:txBody>
        </p:sp>
      </p:grpSp>
      <p:cxnSp>
        <p:nvCxnSpPr>
          <p:cNvPr id="51" name="PA-直接连接符 50"/>
          <p:cNvCxnSpPr/>
          <p:nvPr>
            <p:custDataLst>
              <p:tags r:id="rId7"/>
            </p:custDataLst>
          </p:nvPr>
        </p:nvCxnSpPr>
        <p:spPr>
          <a:xfrm>
            <a:off x="5143500" y="4435528"/>
            <a:ext cx="5557090" cy="0"/>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PA-直接连接符 51"/>
          <p:cNvCxnSpPr/>
          <p:nvPr>
            <p:custDataLst>
              <p:tags r:id="rId8"/>
            </p:custDataLst>
          </p:nvPr>
        </p:nvCxnSpPr>
        <p:spPr>
          <a:xfrm>
            <a:off x="8023645" y="2820663"/>
            <a:ext cx="0" cy="3229729"/>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PA-文本框 31_1"/>
          <p:cNvSpPr txBox="1"/>
          <p:nvPr>
            <p:custDataLst>
              <p:tags r:id="rId9"/>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6" name="PA-直接连接符 32_1"/>
          <p:cNvCxnSpPr/>
          <p:nvPr>
            <p:custDataLst>
              <p:tags r:id="rId10"/>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53" presetClass="entr" presetSubtype="16"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p:cTn id="24" dur="500" fill="hold"/>
                                        <p:tgtEl>
                                          <p:spTgt spid="51"/>
                                        </p:tgtEl>
                                        <p:attrNameLst>
                                          <p:attrName>ppt_w</p:attrName>
                                        </p:attrNameLst>
                                      </p:cBhvr>
                                      <p:tavLst>
                                        <p:tav tm="0">
                                          <p:val>
                                            <p:fltVal val="0"/>
                                          </p:val>
                                        </p:tav>
                                        <p:tav tm="100000">
                                          <p:val>
                                            <p:strVal val="#ppt_w"/>
                                          </p:val>
                                        </p:tav>
                                      </p:tavLst>
                                    </p:anim>
                                    <p:anim calcmode="lin" valueType="num">
                                      <p:cBhvr>
                                        <p:cTn id="25" dur="500" fill="hold"/>
                                        <p:tgtEl>
                                          <p:spTgt spid="51"/>
                                        </p:tgtEl>
                                        <p:attrNameLst>
                                          <p:attrName>ppt_h</p:attrName>
                                        </p:attrNameLst>
                                      </p:cBhvr>
                                      <p:tavLst>
                                        <p:tav tm="0">
                                          <p:val>
                                            <p:fltVal val="0"/>
                                          </p:val>
                                        </p:tav>
                                        <p:tav tm="100000">
                                          <p:val>
                                            <p:strVal val="#ppt_h"/>
                                          </p:val>
                                        </p:tav>
                                      </p:tavLst>
                                    </p:anim>
                                    <p:animEffect transition="in" filter="fade">
                                      <p:cBhvr>
                                        <p:cTn id="26" dur="500"/>
                                        <p:tgtEl>
                                          <p:spTgt spid="51"/>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animEffect transition="in" filter="fade">
                                      <p:cBhvr>
                                        <p:cTn id="32" dur="500"/>
                                        <p:tgtEl>
                                          <p:spTgt spid="38"/>
                                        </p:tgtEl>
                                      </p:cBhvr>
                                    </p:animEffect>
                                  </p:childTnLst>
                                </p:cTn>
                              </p:par>
                              <p:par>
                                <p:cTn id="33" presetID="53" presetClass="entr" presetSubtype="16"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par>
                                <p:cTn id="38" presetID="53"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childTnLst>
                          </p:cTn>
                        </p:par>
                        <p:par>
                          <p:cTn id="48" fill="hold">
                            <p:stCondLst>
                              <p:cond delay="2500"/>
                            </p:stCondLst>
                            <p:childTnLst>
                              <p:par>
                                <p:cTn id="49" presetID="2" presetClass="entr" presetSubtype="1" decel="10000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1250" fill="hold"/>
                                        <p:tgtEl>
                                          <p:spTgt spid="35"/>
                                        </p:tgtEl>
                                        <p:attrNameLst>
                                          <p:attrName>ppt_x</p:attrName>
                                        </p:attrNameLst>
                                      </p:cBhvr>
                                      <p:tavLst>
                                        <p:tav tm="0">
                                          <p:val>
                                            <p:strVal val="#ppt_x"/>
                                          </p:val>
                                        </p:tav>
                                        <p:tav tm="100000">
                                          <p:val>
                                            <p:strVal val="#ppt_x"/>
                                          </p:val>
                                        </p:tav>
                                      </p:tavLst>
                                    </p:anim>
                                    <p:anim calcmode="lin" valueType="num">
                                      <p:cBhvr additive="base">
                                        <p:cTn id="52" dur="1250" fill="hold"/>
                                        <p:tgtEl>
                                          <p:spTgt spid="35"/>
                                        </p:tgtEl>
                                        <p:attrNameLst>
                                          <p:attrName>ppt_y</p:attrName>
                                        </p:attrNameLst>
                                      </p:cBhvr>
                                      <p:tavLst>
                                        <p:tav tm="0">
                                          <p:val>
                                            <p:strVal val="0-#ppt_h/2"/>
                                          </p:val>
                                        </p:tav>
                                        <p:tav tm="100000">
                                          <p:val>
                                            <p:strVal val="#ppt_y"/>
                                          </p:val>
                                        </p:tav>
                                      </p:tavLst>
                                    </p:anim>
                                  </p:childTnLst>
                                </p:cTn>
                              </p:par>
                              <p:par>
                                <p:cTn id="53" presetID="16" presetClass="entr" presetSubtype="37" fill="hold" nodeType="withEffect">
                                  <p:stCondLst>
                                    <p:cond delay="500"/>
                                  </p:stCondLst>
                                  <p:childTnLst>
                                    <p:set>
                                      <p:cBhvr>
                                        <p:cTn id="54" dur="1" fill="hold">
                                          <p:stCondLst>
                                            <p:cond delay="0"/>
                                          </p:stCondLst>
                                        </p:cTn>
                                        <p:tgtEl>
                                          <p:spTgt spid="36"/>
                                        </p:tgtEl>
                                        <p:attrNameLst>
                                          <p:attrName>style.visibility</p:attrName>
                                        </p:attrNameLst>
                                      </p:cBhvr>
                                      <p:to>
                                        <p:strVal val="visible"/>
                                      </p:to>
                                    </p:set>
                                    <p:animEffect transition="in" filter="barn(outVertical)">
                                      <p:cBhvr>
                                        <p:cTn id="55"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PA-直接连接符 5"/>
          <p:cNvCxnSpPr/>
          <p:nvPr>
            <p:custDataLst>
              <p:tags r:id="rId1"/>
            </p:custDataLst>
          </p:nvPr>
        </p:nvCxnSpPr>
        <p:spPr>
          <a:xfrm>
            <a:off x="737450" y="4677878"/>
            <a:ext cx="106299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PA-isľíďê"/>
          <p:cNvSpPr/>
          <p:nvPr>
            <p:custDataLst>
              <p:tags r:id="rId2"/>
            </p:custDataLst>
          </p:nvPr>
        </p:nvSpPr>
        <p:spPr bwMode="auto">
          <a:xfrm>
            <a:off x="737452" y="1627220"/>
            <a:ext cx="10717101" cy="2487030"/>
          </a:xfrm>
          <a:custGeom>
            <a:avLst/>
            <a:gdLst>
              <a:gd name="connsiteX0" fmla="*/ 1046871 w 10858499"/>
              <a:gd name="connsiteY0" fmla="*/ 0 h 2112682"/>
              <a:gd name="connsiteX1" fmla="*/ 2085811 w 10858499"/>
              <a:gd name="connsiteY1" fmla="*/ 1056341 h 2112682"/>
              <a:gd name="connsiteX2" fmla="*/ 2079702 w 10858499"/>
              <a:gd name="connsiteY2" fmla="*/ 1056341 h 2112682"/>
              <a:gd name="connsiteX3" fmla="*/ 2793477 w 10858499"/>
              <a:gd name="connsiteY3" fmla="*/ 1784576 h 2112682"/>
              <a:gd name="connsiteX4" fmla="*/ 3515184 w 10858499"/>
              <a:gd name="connsiteY4" fmla="*/ 1056341 h 2112682"/>
              <a:gd name="connsiteX5" fmla="*/ 3514157 w 10858499"/>
              <a:gd name="connsiteY5" fmla="*/ 1056341 h 2112682"/>
              <a:gd name="connsiteX6" fmla="*/ 3509076 w 10858499"/>
              <a:gd name="connsiteY6" fmla="*/ 1056341 h 2112682"/>
              <a:gd name="connsiteX7" fmla="*/ 4555946 w 10858499"/>
              <a:gd name="connsiteY7" fmla="*/ 0 h 2112682"/>
              <a:gd name="connsiteX8" fmla="*/ 5594886 w 10858499"/>
              <a:gd name="connsiteY8" fmla="*/ 1056341 h 2112682"/>
              <a:gd name="connsiteX9" fmla="*/ 5588778 w 10858499"/>
              <a:gd name="connsiteY9" fmla="*/ 1056341 h 2112682"/>
              <a:gd name="connsiteX10" fmla="*/ 6302553 w 10858499"/>
              <a:gd name="connsiteY10" fmla="*/ 1784576 h 2112682"/>
              <a:gd name="connsiteX11" fmla="*/ 7024260 w 10858499"/>
              <a:gd name="connsiteY11" fmla="*/ 1056341 h 2112682"/>
              <a:gd name="connsiteX12" fmla="*/ 7023232 w 10858499"/>
              <a:gd name="connsiteY12" fmla="*/ 1056341 h 2112682"/>
              <a:gd name="connsiteX13" fmla="*/ 7018151 w 10858499"/>
              <a:gd name="connsiteY13" fmla="*/ 1056341 h 2112682"/>
              <a:gd name="connsiteX14" fmla="*/ 8065022 w 10858499"/>
              <a:gd name="connsiteY14" fmla="*/ 0 h 2112682"/>
              <a:gd name="connsiteX15" fmla="*/ 9103962 w 10858499"/>
              <a:gd name="connsiteY15" fmla="*/ 1056341 h 2112682"/>
              <a:gd name="connsiteX16" fmla="*/ 9097852 w 10858499"/>
              <a:gd name="connsiteY16" fmla="*/ 1056341 h 2112682"/>
              <a:gd name="connsiteX17" fmla="*/ 9811628 w 10858499"/>
              <a:gd name="connsiteY17" fmla="*/ 1784576 h 2112682"/>
              <a:gd name="connsiteX18" fmla="*/ 10533335 w 10858499"/>
              <a:gd name="connsiteY18" fmla="*/ 1056341 h 2112682"/>
              <a:gd name="connsiteX19" fmla="*/ 10858499 w 10858499"/>
              <a:gd name="connsiteY19" fmla="*/ 1056341 h 2112682"/>
              <a:gd name="connsiteX20" fmla="*/ 9811628 w 10858499"/>
              <a:gd name="connsiteY20" fmla="*/ 2112682 h 2112682"/>
              <a:gd name="connsiteX21" fmla="*/ 8772688 w 10858499"/>
              <a:gd name="connsiteY21" fmla="*/ 1056341 h 2112682"/>
              <a:gd name="connsiteX22" fmla="*/ 8777769 w 10858499"/>
              <a:gd name="connsiteY22" fmla="*/ 1056341 h 2112682"/>
              <a:gd name="connsiteX23" fmla="*/ 8778797 w 10858499"/>
              <a:gd name="connsiteY23" fmla="*/ 1056341 h 2112682"/>
              <a:gd name="connsiteX24" fmla="*/ 8065022 w 10858499"/>
              <a:gd name="connsiteY24" fmla="*/ 330611 h 2112682"/>
              <a:gd name="connsiteX25" fmla="*/ 7343316 w 10858499"/>
              <a:gd name="connsiteY25" fmla="*/ 1056341 h 2112682"/>
              <a:gd name="connsiteX26" fmla="*/ 7349424 w 10858499"/>
              <a:gd name="connsiteY26" fmla="*/ 1056341 h 2112682"/>
              <a:gd name="connsiteX27" fmla="*/ 6302553 w 10858499"/>
              <a:gd name="connsiteY27" fmla="*/ 2112682 h 2112682"/>
              <a:gd name="connsiteX28" fmla="*/ 5263613 w 10858499"/>
              <a:gd name="connsiteY28" fmla="*/ 1056341 h 2112682"/>
              <a:gd name="connsiteX29" fmla="*/ 5268694 w 10858499"/>
              <a:gd name="connsiteY29" fmla="*/ 1056341 h 2112682"/>
              <a:gd name="connsiteX30" fmla="*/ 5269722 w 10858499"/>
              <a:gd name="connsiteY30" fmla="*/ 1056341 h 2112682"/>
              <a:gd name="connsiteX31" fmla="*/ 4555946 w 10858499"/>
              <a:gd name="connsiteY31" fmla="*/ 330611 h 2112682"/>
              <a:gd name="connsiteX32" fmla="*/ 3834240 w 10858499"/>
              <a:gd name="connsiteY32" fmla="*/ 1056341 h 2112682"/>
              <a:gd name="connsiteX33" fmla="*/ 3840348 w 10858499"/>
              <a:gd name="connsiteY33" fmla="*/ 1056341 h 2112682"/>
              <a:gd name="connsiteX34" fmla="*/ 2793477 w 10858499"/>
              <a:gd name="connsiteY34" fmla="*/ 2112682 h 2112682"/>
              <a:gd name="connsiteX35" fmla="*/ 1754538 w 10858499"/>
              <a:gd name="connsiteY35" fmla="*/ 1056341 h 2112682"/>
              <a:gd name="connsiteX36" fmla="*/ 1759618 w 10858499"/>
              <a:gd name="connsiteY36" fmla="*/ 1056341 h 2112682"/>
              <a:gd name="connsiteX37" fmla="*/ 1760646 w 10858499"/>
              <a:gd name="connsiteY37" fmla="*/ 1056341 h 2112682"/>
              <a:gd name="connsiteX38" fmla="*/ 1046871 w 10858499"/>
              <a:gd name="connsiteY38" fmla="*/ 330611 h 2112682"/>
              <a:gd name="connsiteX39" fmla="*/ 325164 w 10858499"/>
              <a:gd name="connsiteY39" fmla="*/ 1056341 h 2112682"/>
              <a:gd name="connsiteX40" fmla="*/ 0 w 10858499"/>
              <a:gd name="connsiteY40" fmla="*/ 1056341 h 2112682"/>
              <a:gd name="connsiteX41" fmla="*/ 1046871 w 10858499"/>
              <a:gd name="connsiteY41" fmla="*/ 0 h 2112682"/>
              <a:gd name="connsiteX0-1" fmla="*/ 1046871 w 10533335"/>
              <a:gd name="connsiteY0-2" fmla="*/ 0 h 2112682"/>
              <a:gd name="connsiteX1-3" fmla="*/ 2085811 w 10533335"/>
              <a:gd name="connsiteY1-4" fmla="*/ 1056341 h 2112682"/>
              <a:gd name="connsiteX2-5" fmla="*/ 2079702 w 10533335"/>
              <a:gd name="connsiteY2-6" fmla="*/ 1056341 h 2112682"/>
              <a:gd name="connsiteX3-7" fmla="*/ 2793477 w 10533335"/>
              <a:gd name="connsiteY3-8" fmla="*/ 1784576 h 2112682"/>
              <a:gd name="connsiteX4-9" fmla="*/ 3515184 w 10533335"/>
              <a:gd name="connsiteY4-10" fmla="*/ 1056341 h 2112682"/>
              <a:gd name="connsiteX5-11" fmla="*/ 3514157 w 10533335"/>
              <a:gd name="connsiteY5-12" fmla="*/ 1056341 h 2112682"/>
              <a:gd name="connsiteX6-13" fmla="*/ 3509076 w 10533335"/>
              <a:gd name="connsiteY6-14" fmla="*/ 1056341 h 2112682"/>
              <a:gd name="connsiteX7-15" fmla="*/ 4555946 w 10533335"/>
              <a:gd name="connsiteY7-16" fmla="*/ 0 h 2112682"/>
              <a:gd name="connsiteX8-17" fmla="*/ 5594886 w 10533335"/>
              <a:gd name="connsiteY8-18" fmla="*/ 1056341 h 2112682"/>
              <a:gd name="connsiteX9-19" fmla="*/ 5588778 w 10533335"/>
              <a:gd name="connsiteY9-20" fmla="*/ 1056341 h 2112682"/>
              <a:gd name="connsiteX10-21" fmla="*/ 6302553 w 10533335"/>
              <a:gd name="connsiteY10-22" fmla="*/ 1784576 h 2112682"/>
              <a:gd name="connsiteX11-23" fmla="*/ 7024260 w 10533335"/>
              <a:gd name="connsiteY11-24" fmla="*/ 1056341 h 2112682"/>
              <a:gd name="connsiteX12-25" fmla="*/ 7023232 w 10533335"/>
              <a:gd name="connsiteY12-26" fmla="*/ 1056341 h 2112682"/>
              <a:gd name="connsiteX13-27" fmla="*/ 7018151 w 10533335"/>
              <a:gd name="connsiteY13-28" fmla="*/ 1056341 h 2112682"/>
              <a:gd name="connsiteX14-29" fmla="*/ 8065022 w 10533335"/>
              <a:gd name="connsiteY14-30" fmla="*/ 0 h 2112682"/>
              <a:gd name="connsiteX15-31" fmla="*/ 9103962 w 10533335"/>
              <a:gd name="connsiteY15-32" fmla="*/ 1056341 h 2112682"/>
              <a:gd name="connsiteX16-33" fmla="*/ 9097852 w 10533335"/>
              <a:gd name="connsiteY16-34" fmla="*/ 1056341 h 2112682"/>
              <a:gd name="connsiteX17-35" fmla="*/ 9811628 w 10533335"/>
              <a:gd name="connsiteY17-36" fmla="*/ 1784576 h 2112682"/>
              <a:gd name="connsiteX18-37" fmla="*/ 10533335 w 10533335"/>
              <a:gd name="connsiteY18-38" fmla="*/ 1056341 h 2112682"/>
              <a:gd name="connsiteX19-39" fmla="*/ 9811628 w 10533335"/>
              <a:gd name="connsiteY19-40" fmla="*/ 2112682 h 2112682"/>
              <a:gd name="connsiteX20-41" fmla="*/ 8772688 w 10533335"/>
              <a:gd name="connsiteY20-42" fmla="*/ 1056341 h 2112682"/>
              <a:gd name="connsiteX21-43" fmla="*/ 8777769 w 10533335"/>
              <a:gd name="connsiteY21-44" fmla="*/ 1056341 h 2112682"/>
              <a:gd name="connsiteX22-45" fmla="*/ 8778797 w 10533335"/>
              <a:gd name="connsiteY22-46" fmla="*/ 1056341 h 2112682"/>
              <a:gd name="connsiteX23-47" fmla="*/ 8065022 w 10533335"/>
              <a:gd name="connsiteY23-48" fmla="*/ 330611 h 2112682"/>
              <a:gd name="connsiteX24-49" fmla="*/ 7343316 w 10533335"/>
              <a:gd name="connsiteY24-50" fmla="*/ 1056341 h 2112682"/>
              <a:gd name="connsiteX25-51" fmla="*/ 7349424 w 10533335"/>
              <a:gd name="connsiteY25-52" fmla="*/ 1056341 h 2112682"/>
              <a:gd name="connsiteX26-53" fmla="*/ 6302553 w 10533335"/>
              <a:gd name="connsiteY26-54" fmla="*/ 2112682 h 2112682"/>
              <a:gd name="connsiteX27-55" fmla="*/ 5263613 w 10533335"/>
              <a:gd name="connsiteY27-56" fmla="*/ 1056341 h 2112682"/>
              <a:gd name="connsiteX28-57" fmla="*/ 5268694 w 10533335"/>
              <a:gd name="connsiteY28-58" fmla="*/ 1056341 h 2112682"/>
              <a:gd name="connsiteX29-59" fmla="*/ 5269722 w 10533335"/>
              <a:gd name="connsiteY29-60" fmla="*/ 1056341 h 2112682"/>
              <a:gd name="connsiteX30-61" fmla="*/ 4555946 w 10533335"/>
              <a:gd name="connsiteY30-62" fmla="*/ 330611 h 2112682"/>
              <a:gd name="connsiteX31-63" fmla="*/ 3834240 w 10533335"/>
              <a:gd name="connsiteY31-64" fmla="*/ 1056341 h 2112682"/>
              <a:gd name="connsiteX32-65" fmla="*/ 3840348 w 10533335"/>
              <a:gd name="connsiteY32-66" fmla="*/ 1056341 h 2112682"/>
              <a:gd name="connsiteX33-67" fmla="*/ 2793477 w 10533335"/>
              <a:gd name="connsiteY33-68" fmla="*/ 2112682 h 2112682"/>
              <a:gd name="connsiteX34-69" fmla="*/ 1754538 w 10533335"/>
              <a:gd name="connsiteY34-70" fmla="*/ 1056341 h 2112682"/>
              <a:gd name="connsiteX35-71" fmla="*/ 1759618 w 10533335"/>
              <a:gd name="connsiteY35-72" fmla="*/ 1056341 h 2112682"/>
              <a:gd name="connsiteX36-73" fmla="*/ 1760646 w 10533335"/>
              <a:gd name="connsiteY36-74" fmla="*/ 1056341 h 2112682"/>
              <a:gd name="connsiteX37-75" fmla="*/ 1046871 w 10533335"/>
              <a:gd name="connsiteY37-76" fmla="*/ 330611 h 2112682"/>
              <a:gd name="connsiteX38-77" fmla="*/ 325164 w 10533335"/>
              <a:gd name="connsiteY38-78" fmla="*/ 1056341 h 2112682"/>
              <a:gd name="connsiteX39-79" fmla="*/ 0 w 10533335"/>
              <a:gd name="connsiteY39-80" fmla="*/ 1056341 h 2112682"/>
              <a:gd name="connsiteX40-81" fmla="*/ 1046871 w 10533335"/>
              <a:gd name="connsiteY40-82" fmla="*/ 0 h 2112682"/>
              <a:gd name="connsiteX0-83" fmla="*/ 1046871 w 9922099"/>
              <a:gd name="connsiteY0-84" fmla="*/ 0 h 2142775"/>
              <a:gd name="connsiteX1-85" fmla="*/ 2085811 w 9922099"/>
              <a:gd name="connsiteY1-86" fmla="*/ 1056341 h 2142775"/>
              <a:gd name="connsiteX2-87" fmla="*/ 2079702 w 9922099"/>
              <a:gd name="connsiteY2-88" fmla="*/ 1056341 h 2142775"/>
              <a:gd name="connsiteX3-89" fmla="*/ 2793477 w 9922099"/>
              <a:gd name="connsiteY3-90" fmla="*/ 1784576 h 2142775"/>
              <a:gd name="connsiteX4-91" fmla="*/ 3515184 w 9922099"/>
              <a:gd name="connsiteY4-92" fmla="*/ 1056341 h 2142775"/>
              <a:gd name="connsiteX5-93" fmla="*/ 3514157 w 9922099"/>
              <a:gd name="connsiteY5-94" fmla="*/ 1056341 h 2142775"/>
              <a:gd name="connsiteX6-95" fmla="*/ 3509076 w 9922099"/>
              <a:gd name="connsiteY6-96" fmla="*/ 1056341 h 2142775"/>
              <a:gd name="connsiteX7-97" fmla="*/ 4555946 w 9922099"/>
              <a:gd name="connsiteY7-98" fmla="*/ 0 h 2142775"/>
              <a:gd name="connsiteX8-99" fmla="*/ 5594886 w 9922099"/>
              <a:gd name="connsiteY8-100" fmla="*/ 1056341 h 2142775"/>
              <a:gd name="connsiteX9-101" fmla="*/ 5588778 w 9922099"/>
              <a:gd name="connsiteY9-102" fmla="*/ 1056341 h 2142775"/>
              <a:gd name="connsiteX10-103" fmla="*/ 6302553 w 9922099"/>
              <a:gd name="connsiteY10-104" fmla="*/ 1784576 h 2142775"/>
              <a:gd name="connsiteX11-105" fmla="*/ 7024260 w 9922099"/>
              <a:gd name="connsiteY11-106" fmla="*/ 1056341 h 2142775"/>
              <a:gd name="connsiteX12-107" fmla="*/ 7023232 w 9922099"/>
              <a:gd name="connsiteY12-108" fmla="*/ 1056341 h 2142775"/>
              <a:gd name="connsiteX13-109" fmla="*/ 7018151 w 9922099"/>
              <a:gd name="connsiteY13-110" fmla="*/ 1056341 h 2142775"/>
              <a:gd name="connsiteX14-111" fmla="*/ 8065022 w 9922099"/>
              <a:gd name="connsiteY14-112" fmla="*/ 0 h 2142775"/>
              <a:gd name="connsiteX15-113" fmla="*/ 9103962 w 9922099"/>
              <a:gd name="connsiteY15-114" fmla="*/ 1056341 h 2142775"/>
              <a:gd name="connsiteX16-115" fmla="*/ 9097852 w 9922099"/>
              <a:gd name="connsiteY16-116" fmla="*/ 1056341 h 2142775"/>
              <a:gd name="connsiteX17-117" fmla="*/ 9811628 w 9922099"/>
              <a:gd name="connsiteY17-118" fmla="*/ 1784576 h 2142775"/>
              <a:gd name="connsiteX18-119" fmla="*/ 9811628 w 9922099"/>
              <a:gd name="connsiteY18-120" fmla="*/ 2112682 h 2142775"/>
              <a:gd name="connsiteX19-121" fmla="*/ 8772688 w 9922099"/>
              <a:gd name="connsiteY19-122" fmla="*/ 1056341 h 2142775"/>
              <a:gd name="connsiteX20-123" fmla="*/ 8777769 w 9922099"/>
              <a:gd name="connsiteY20-124" fmla="*/ 1056341 h 2142775"/>
              <a:gd name="connsiteX21-125" fmla="*/ 8778797 w 9922099"/>
              <a:gd name="connsiteY21-126" fmla="*/ 1056341 h 2142775"/>
              <a:gd name="connsiteX22-127" fmla="*/ 8065022 w 9922099"/>
              <a:gd name="connsiteY22-128" fmla="*/ 330611 h 2142775"/>
              <a:gd name="connsiteX23-129" fmla="*/ 7343316 w 9922099"/>
              <a:gd name="connsiteY23-130" fmla="*/ 1056341 h 2142775"/>
              <a:gd name="connsiteX24-131" fmla="*/ 7349424 w 9922099"/>
              <a:gd name="connsiteY24-132" fmla="*/ 1056341 h 2142775"/>
              <a:gd name="connsiteX25-133" fmla="*/ 6302553 w 9922099"/>
              <a:gd name="connsiteY25-134" fmla="*/ 2112682 h 2142775"/>
              <a:gd name="connsiteX26-135" fmla="*/ 5263613 w 9922099"/>
              <a:gd name="connsiteY26-136" fmla="*/ 1056341 h 2142775"/>
              <a:gd name="connsiteX27-137" fmla="*/ 5268694 w 9922099"/>
              <a:gd name="connsiteY27-138" fmla="*/ 1056341 h 2142775"/>
              <a:gd name="connsiteX28-139" fmla="*/ 5269722 w 9922099"/>
              <a:gd name="connsiteY28-140" fmla="*/ 1056341 h 2142775"/>
              <a:gd name="connsiteX29-141" fmla="*/ 4555946 w 9922099"/>
              <a:gd name="connsiteY29-142" fmla="*/ 330611 h 2142775"/>
              <a:gd name="connsiteX30-143" fmla="*/ 3834240 w 9922099"/>
              <a:gd name="connsiteY30-144" fmla="*/ 1056341 h 2142775"/>
              <a:gd name="connsiteX31-145" fmla="*/ 3840348 w 9922099"/>
              <a:gd name="connsiteY31-146" fmla="*/ 1056341 h 2142775"/>
              <a:gd name="connsiteX32-147" fmla="*/ 2793477 w 9922099"/>
              <a:gd name="connsiteY32-148" fmla="*/ 2112682 h 2142775"/>
              <a:gd name="connsiteX33-149" fmla="*/ 1754538 w 9922099"/>
              <a:gd name="connsiteY33-150" fmla="*/ 1056341 h 2142775"/>
              <a:gd name="connsiteX34-151" fmla="*/ 1759618 w 9922099"/>
              <a:gd name="connsiteY34-152" fmla="*/ 1056341 h 2142775"/>
              <a:gd name="connsiteX35-153" fmla="*/ 1760646 w 9922099"/>
              <a:gd name="connsiteY35-154" fmla="*/ 1056341 h 2142775"/>
              <a:gd name="connsiteX36-155" fmla="*/ 1046871 w 9922099"/>
              <a:gd name="connsiteY36-156" fmla="*/ 330611 h 2142775"/>
              <a:gd name="connsiteX37-157" fmla="*/ 325164 w 9922099"/>
              <a:gd name="connsiteY37-158" fmla="*/ 1056341 h 2142775"/>
              <a:gd name="connsiteX38-159" fmla="*/ 0 w 9922099"/>
              <a:gd name="connsiteY38-160" fmla="*/ 1056341 h 2142775"/>
              <a:gd name="connsiteX39-161" fmla="*/ 1046871 w 9922099"/>
              <a:gd name="connsiteY39-162" fmla="*/ 0 h 2142775"/>
              <a:gd name="connsiteX0-163" fmla="*/ 1046871 w 9814830"/>
              <a:gd name="connsiteY0-164" fmla="*/ 0 h 2112682"/>
              <a:gd name="connsiteX1-165" fmla="*/ 2085811 w 9814830"/>
              <a:gd name="connsiteY1-166" fmla="*/ 1056341 h 2112682"/>
              <a:gd name="connsiteX2-167" fmla="*/ 2079702 w 9814830"/>
              <a:gd name="connsiteY2-168" fmla="*/ 1056341 h 2112682"/>
              <a:gd name="connsiteX3-169" fmla="*/ 2793477 w 9814830"/>
              <a:gd name="connsiteY3-170" fmla="*/ 1784576 h 2112682"/>
              <a:gd name="connsiteX4-171" fmla="*/ 3515184 w 9814830"/>
              <a:gd name="connsiteY4-172" fmla="*/ 1056341 h 2112682"/>
              <a:gd name="connsiteX5-173" fmla="*/ 3514157 w 9814830"/>
              <a:gd name="connsiteY5-174" fmla="*/ 1056341 h 2112682"/>
              <a:gd name="connsiteX6-175" fmla="*/ 3509076 w 9814830"/>
              <a:gd name="connsiteY6-176" fmla="*/ 1056341 h 2112682"/>
              <a:gd name="connsiteX7-177" fmla="*/ 4555946 w 9814830"/>
              <a:gd name="connsiteY7-178" fmla="*/ 0 h 2112682"/>
              <a:gd name="connsiteX8-179" fmla="*/ 5594886 w 9814830"/>
              <a:gd name="connsiteY8-180" fmla="*/ 1056341 h 2112682"/>
              <a:gd name="connsiteX9-181" fmla="*/ 5588778 w 9814830"/>
              <a:gd name="connsiteY9-182" fmla="*/ 1056341 h 2112682"/>
              <a:gd name="connsiteX10-183" fmla="*/ 6302553 w 9814830"/>
              <a:gd name="connsiteY10-184" fmla="*/ 1784576 h 2112682"/>
              <a:gd name="connsiteX11-185" fmla="*/ 7024260 w 9814830"/>
              <a:gd name="connsiteY11-186" fmla="*/ 1056341 h 2112682"/>
              <a:gd name="connsiteX12-187" fmla="*/ 7023232 w 9814830"/>
              <a:gd name="connsiteY12-188" fmla="*/ 1056341 h 2112682"/>
              <a:gd name="connsiteX13-189" fmla="*/ 7018151 w 9814830"/>
              <a:gd name="connsiteY13-190" fmla="*/ 1056341 h 2112682"/>
              <a:gd name="connsiteX14-191" fmla="*/ 8065022 w 9814830"/>
              <a:gd name="connsiteY14-192" fmla="*/ 0 h 2112682"/>
              <a:gd name="connsiteX15-193" fmla="*/ 9103962 w 9814830"/>
              <a:gd name="connsiteY15-194" fmla="*/ 1056341 h 2112682"/>
              <a:gd name="connsiteX16-195" fmla="*/ 9097852 w 9814830"/>
              <a:gd name="connsiteY16-196" fmla="*/ 1056341 h 2112682"/>
              <a:gd name="connsiteX17-197" fmla="*/ 9811628 w 9814830"/>
              <a:gd name="connsiteY17-198" fmla="*/ 2112682 h 2112682"/>
              <a:gd name="connsiteX18-199" fmla="*/ 8772688 w 9814830"/>
              <a:gd name="connsiteY18-200" fmla="*/ 1056341 h 2112682"/>
              <a:gd name="connsiteX19-201" fmla="*/ 8777769 w 9814830"/>
              <a:gd name="connsiteY19-202" fmla="*/ 1056341 h 2112682"/>
              <a:gd name="connsiteX20-203" fmla="*/ 8778797 w 9814830"/>
              <a:gd name="connsiteY20-204" fmla="*/ 1056341 h 2112682"/>
              <a:gd name="connsiteX21-205" fmla="*/ 8065022 w 9814830"/>
              <a:gd name="connsiteY21-206" fmla="*/ 330611 h 2112682"/>
              <a:gd name="connsiteX22-207" fmla="*/ 7343316 w 9814830"/>
              <a:gd name="connsiteY22-208" fmla="*/ 1056341 h 2112682"/>
              <a:gd name="connsiteX23-209" fmla="*/ 7349424 w 9814830"/>
              <a:gd name="connsiteY23-210" fmla="*/ 1056341 h 2112682"/>
              <a:gd name="connsiteX24-211" fmla="*/ 6302553 w 9814830"/>
              <a:gd name="connsiteY24-212" fmla="*/ 2112682 h 2112682"/>
              <a:gd name="connsiteX25-213" fmla="*/ 5263613 w 9814830"/>
              <a:gd name="connsiteY25-214" fmla="*/ 1056341 h 2112682"/>
              <a:gd name="connsiteX26-215" fmla="*/ 5268694 w 9814830"/>
              <a:gd name="connsiteY26-216" fmla="*/ 1056341 h 2112682"/>
              <a:gd name="connsiteX27-217" fmla="*/ 5269722 w 9814830"/>
              <a:gd name="connsiteY27-218" fmla="*/ 1056341 h 2112682"/>
              <a:gd name="connsiteX28-219" fmla="*/ 4555946 w 9814830"/>
              <a:gd name="connsiteY28-220" fmla="*/ 330611 h 2112682"/>
              <a:gd name="connsiteX29-221" fmla="*/ 3834240 w 9814830"/>
              <a:gd name="connsiteY29-222" fmla="*/ 1056341 h 2112682"/>
              <a:gd name="connsiteX30-223" fmla="*/ 3840348 w 9814830"/>
              <a:gd name="connsiteY30-224" fmla="*/ 1056341 h 2112682"/>
              <a:gd name="connsiteX31-225" fmla="*/ 2793477 w 9814830"/>
              <a:gd name="connsiteY31-226" fmla="*/ 2112682 h 2112682"/>
              <a:gd name="connsiteX32-227" fmla="*/ 1754538 w 9814830"/>
              <a:gd name="connsiteY32-228" fmla="*/ 1056341 h 2112682"/>
              <a:gd name="connsiteX33-229" fmla="*/ 1759618 w 9814830"/>
              <a:gd name="connsiteY33-230" fmla="*/ 1056341 h 2112682"/>
              <a:gd name="connsiteX34-231" fmla="*/ 1760646 w 9814830"/>
              <a:gd name="connsiteY34-232" fmla="*/ 1056341 h 2112682"/>
              <a:gd name="connsiteX35-233" fmla="*/ 1046871 w 9814830"/>
              <a:gd name="connsiteY35-234" fmla="*/ 330611 h 2112682"/>
              <a:gd name="connsiteX36-235" fmla="*/ 325164 w 9814830"/>
              <a:gd name="connsiteY36-236" fmla="*/ 1056341 h 2112682"/>
              <a:gd name="connsiteX37-237" fmla="*/ 0 w 9814830"/>
              <a:gd name="connsiteY37-238" fmla="*/ 1056341 h 2112682"/>
              <a:gd name="connsiteX38-239" fmla="*/ 1046871 w 9814830"/>
              <a:gd name="connsiteY38-240" fmla="*/ 0 h 2112682"/>
              <a:gd name="connsiteX0-241" fmla="*/ 1046871 w 9103962"/>
              <a:gd name="connsiteY0-242" fmla="*/ 0 h 2112682"/>
              <a:gd name="connsiteX1-243" fmla="*/ 2085811 w 9103962"/>
              <a:gd name="connsiteY1-244" fmla="*/ 1056341 h 2112682"/>
              <a:gd name="connsiteX2-245" fmla="*/ 2079702 w 9103962"/>
              <a:gd name="connsiteY2-246" fmla="*/ 1056341 h 2112682"/>
              <a:gd name="connsiteX3-247" fmla="*/ 2793477 w 9103962"/>
              <a:gd name="connsiteY3-248" fmla="*/ 1784576 h 2112682"/>
              <a:gd name="connsiteX4-249" fmla="*/ 3515184 w 9103962"/>
              <a:gd name="connsiteY4-250" fmla="*/ 1056341 h 2112682"/>
              <a:gd name="connsiteX5-251" fmla="*/ 3514157 w 9103962"/>
              <a:gd name="connsiteY5-252" fmla="*/ 1056341 h 2112682"/>
              <a:gd name="connsiteX6-253" fmla="*/ 3509076 w 9103962"/>
              <a:gd name="connsiteY6-254" fmla="*/ 1056341 h 2112682"/>
              <a:gd name="connsiteX7-255" fmla="*/ 4555946 w 9103962"/>
              <a:gd name="connsiteY7-256" fmla="*/ 0 h 2112682"/>
              <a:gd name="connsiteX8-257" fmla="*/ 5594886 w 9103962"/>
              <a:gd name="connsiteY8-258" fmla="*/ 1056341 h 2112682"/>
              <a:gd name="connsiteX9-259" fmla="*/ 5588778 w 9103962"/>
              <a:gd name="connsiteY9-260" fmla="*/ 1056341 h 2112682"/>
              <a:gd name="connsiteX10-261" fmla="*/ 6302553 w 9103962"/>
              <a:gd name="connsiteY10-262" fmla="*/ 1784576 h 2112682"/>
              <a:gd name="connsiteX11-263" fmla="*/ 7024260 w 9103962"/>
              <a:gd name="connsiteY11-264" fmla="*/ 1056341 h 2112682"/>
              <a:gd name="connsiteX12-265" fmla="*/ 7023232 w 9103962"/>
              <a:gd name="connsiteY12-266" fmla="*/ 1056341 h 2112682"/>
              <a:gd name="connsiteX13-267" fmla="*/ 7018151 w 9103962"/>
              <a:gd name="connsiteY13-268" fmla="*/ 1056341 h 2112682"/>
              <a:gd name="connsiteX14-269" fmla="*/ 8065022 w 9103962"/>
              <a:gd name="connsiteY14-270" fmla="*/ 0 h 2112682"/>
              <a:gd name="connsiteX15-271" fmla="*/ 9103962 w 9103962"/>
              <a:gd name="connsiteY15-272" fmla="*/ 1056341 h 2112682"/>
              <a:gd name="connsiteX16-273" fmla="*/ 9097852 w 9103962"/>
              <a:gd name="connsiteY16-274" fmla="*/ 1056341 h 2112682"/>
              <a:gd name="connsiteX17-275" fmla="*/ 8772688 w 9103962"/>
              <a:gd name="connsiteY17-276" fmla="*/ 1056341 h 2112682"/>
              <a:gd name="connsiteX18-277" fmla="*/ 8777769 w 9103962"/>
              <a:gd name="connsiteY18-278" fmla="*/ 1056341 h 2112682"/>
              <a:gd name="connsiteX19-279" fmla="*/ 8778797 w 9103962"/>
              <a:gd name="connsiteY19-280" fmla="*/ 1056341 h 2112682"/>
              <a:gd name="connsiteX20-281" fmla="*/ 8065022 w 9103962"/>
              <a:gd name="connsiteY20-282" fmla="*/ 330611 h 2112682"/>
              <a:gd name="connsiteX21-283" fmla="*/ 7343316 w 9103962"/>
              <a:gd name="connsiteY21-284" fmla="*/ 1056341 h 2112682"/>
              <a:gd name="connsiteX22-285" fmla="*/ 7349424 w 9103962"/>
              <a:gd name="connsiteY22-286" fmla="*/ 1056341 h 2112682"/>
              <a:gd name="connsiteX23-287" fmla="*/ 6302553 w 9103962"/>
              <a:gd name="connsiteY23-288" fmla="*/ 2112682 h 2112682"/>
              <a:gd name="connsiteX24-289" fmla="*/ 5263613 w 9103962"/>
              <a:gd name="connsiteY24-290" fmla="*/ 1056341 h 2112682"/>
              <a:gd name="connsiteX25-291" fmla="*/ 5268694 w 9103962"/>
              <a:gd name="connsiteY25-292" fmla="*/ 1056341 h 2112682"/>
              <a:gd name="connsiteX26-293" fmla="*/ 5269722 w 9103962"/>
              <a:gd name="connsiteY26-294" fmla="*/ 1056341 h 2112682"/>
              <a:gd name="connsiteX27-295" fmla="*/ 4555946 w 9103962"/>
              <a:gd name="connsiteY27-296" fmla="*/ 330611 h 2112682"/>
              <a:gd name="connsiteX28-297" fmla="*/ 3834240 w 9103962"/>
              <a:gd name="connsiteY28-298" fmla="*/ 1056341 h 2112682"/>
              <a:gd name="connsiteX29-299" fmla="*/ 3840348 w 9103962"/>
              <a:gd name="connsiteY29-300" fmla="*/ 1056341 h 2112682"/>
              <a:gd name="connsiteX30-301" fmla="*/ 2793477 w 9103962"/>
              <a:gd name="connsiteY30-302" fmla="*/ 2112682 h 2112682"/>
              <a:gd name="connsiteX31-303" fmla="*/ 1754538 w 9103962"/>
              <a:gd name="connsiteY31-304" fmla="*/ 1056341 h 2112682"/>
              <a:gd name="connsiteX32-305" fmla="*/ 1759618 w 9103962"/>
              <a:gd name="connsiteY32-306" fmla="*/ 1056341 h 2112682"/>
              <a:gd name="connsiteX33-307" fmla="*/ 1760646 w 9103962"/>
              <a:gd name="connsiteY33-308" fmla="*/ 1056341 h 2112682"/>
              <a:gd name="connsiteX34-309" fmla="*/ 1046871 w 9103962"/>
              <a:gd name="connsiteY34-310" fmla="*/ 330611 h 2112682"/>
              <a:gd name="connsiteX35-311" fmla="*/ 325164 w 9103962"/>
              <a:gd name="connsiteY35-312" fmla="*/ 1056341 h 2112682"/>
              <a:gd name="connsiteX36-313" fmla="*/ 0 w 9103962"/>
              <a:gd name="connsiteY36-314" fmla="*/ 1056341 h 2112682"/>
              <a:gd name="connsiteX37-315" fmla="*/ 1046871 w 9103962"/>
              <a:gd name="connsiteY37-316" fmla="*/ 0 h 2112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Lst>
            <a:rect l="l" t="t" r="r" b="b"/>
            <a:pathLst>
              <a:path w="9103962" h="2112682">
                <a:moveTo>
                  <a:pt x="1046871" y="0"/>
                </a:moveTo>
                <a:cubicBezTo>
                  <a:pt x="1617891" y="0"/>
                  <a:pt x="2085811" y="475757"/>
                  <a:pt x="2085811" y="1056341"/>
                </a:cubicBezTo>
                <a:lnTo>
                  <a:pt x="2079702" y="1056341"/>
                </a:lnTo>
                <a:cubicBezTo>
                  <a:pt x="2079702" y="1456470"/>
                  <a:pt x="2396936" y="1784576"/>
                  <a:pt x="2793477" y="1784576"/>
                </a:cubicBezTo>
                <a:cubicBezTo>
                  <a:pt x="3190019" y="1784576"/>
                  <a:pt x="3515184" y="1456470"/>
                  <a:pt x="3515184" y="1056341"/>
                </a:cubicBezTo>
                <a:lnTo>
                  <a:pt x="3514157" y="1056341"/>
                </a:lnTo>
                <a:lnTo>
                  <a:pt x="3509076" y="1056341"/>
                </a:lnTo>
                <a:cubicBezTo>
                  <a:pt x="3509076" y="475757"/>
                  <a:pt x="3976995" y="0"/>
                  <a:pt x="4555946" y="0"/>
                </a:cubicBezTo>
                <a:cubicBezTo>
                  <a:pt x="5126967" y="0"/>
                  <a:pt x="5594886" y="475757"/>
                  <a:pt x="5594886" y="1056341"/>
                </a:cubicBezTo>
                <a:lnTo>
                  <a:pt x="5588778" y="1056341"/>
                </a:lnTo>
                <a:cubicBezTo>
                  <a:pt x="5588778" y="1456470"/>
                  <a:pt x="5906011" y="1784576"/>
                  <a:pt x="6302553" y="1784576"/>
                </a:cubicBezTo>
                <a:cubicBezTo>
                  <a:pt x="6699095" y="1784576"/>
                  <a:pt x="7024260" y="1456470"/>
                  <a:pt x="7024260" y="1056341"/>
                </a:cubicBezTo>
                <a:lnTo>
                  <a:pt x="7023232" y="1056341"/>
                </a:lnTo>
                <a:lnTo>
                  <a:pt x="7018151" y="1056341"/>
                </a:lnTo>
                <a:cubicBezTo>
                  <a:pt x="7018151" y="475757"/>
                  <a:pt x="7486071" y="0"/>
                  <a:pt x="8065022" y="0"/>
                </a:cubicBezTo>
                <a:cubicBezTo>
                  <a:pt x="8636042" y="0"/>
                  <a:pt x="9103962" y="475757"/>
                  <a:pt x="9103962" y="1056341"/>
                </a:cubicBezTo>
                <a:lnTo>
                  <a:pt x="9097852" y="1056341"/>
                </a:lnTo>
                <a:lnTo>
                  <a:pt x="8772688" y="1056341"/>
                </a:lnTo>
                <a:lnTo>
                  <a:pt x="8777769" y="1056341"/>
                </a:lnTo>
                <a:lnTo>
                  <a:pt x="8778797" y="1056341"/>
                </a:lnTo>
                <a:cubicBezTo>
                  <a:pt x="8778797" y="653158"/>
                  <a:pt x="8461564" y="330611"/>
                  <a:pt x="8065022" y="330611"/>
                </a:cubicBezTo>
                <a:cubicBezTo>
                  <a:pt x="7660549" y="330611"/>
                  <a:pt x="7343316" y="653158"/>
                  <a:pt x="7343316" y="1056341"/>
                </a:cubicBezTo>
                <a:lnTo>
                  <a:pt x="7349424" y="1056341"/>
                </a:lnTo>
                <a:cubicBezTo>
                  <a:pt x="7349424" y="1640530"/>
                  <a:pt x="6881505" y="2112682"/>
                  <a:pt x="6302553" y="2112682"/>
                </a:cubicBezTo>
                <a:cubicBezTo>
                  <a:pt x="5731533" y="2112682"/>
                  <a:pt x="5263613" y="1640530"/>
                  <a:pt x="5263613" y="1056341"/>
                </a:cubicBezTo>
                <a:lnTo>
                  <a:pt x="5268694" y="1056341"/>
                </a:lnTo>
                <a:lnTo>
                  <a:pt x="5269722" y="1056341"/>
                </a:lnTo>
                <a:cubicBezTo>
                  <a:pt x="5269722" y="653158"/>
                  <a:pt x="4952488" y="330611"/>
                  <a:pt x="4555946" y="330611"/>
                </a:cubicBezTo>
                <a:cubicBezTo>
                  <a:pt x="4151473" y="330611"/>
                  <a:pt x="3834240" y="653158"/>
                  <a:pt x="3834240" y="1056341"/>
                </a:cubicBezTo>
                <a:lnTo>
                  <a:pt x="3840348" y="1056341"/>
                </a:lnTo>
                <a:cubicBezTo>
                  <a:pt x="3840348" y="1640530"/>
                  <a:pt x="3372429" y="2112682"/>
                  <a:pt x="2793477" y="2112682"/>
                </a:cubicBezTo>
                <a:cubicBezTo>
                  <a:pt x="2222457" y="2112682"/>
                  <a:pt x="1754538" y="1640530"/>
                  <a:pt x="1754538" y="1056341"/>
                </a:cubicBezTo>
                <a:lnTo>
                  <a:pt x="1759618" y="1056341"/>
                </a:lnTo>
                <a:lnTo>
                  <a:pt x="1760646" y="1056341"/>
                </a:lnTo>
                <a:cubicBezTo>
                  <a:pt x="1760646" y="653158"/>
                  <a:pt x="1443412" y="330611"/>
                  <a:pt x="1046871" y="330611"/>
                </a:cubicBezTo>
                <a:cubicBezTo>
                  <a:pt x="642398" y="330611"/>
                  <a:pt x="325164" y="653158"/>
                  <a:pt x="325164" y="1056341"/>
                </a:cubicBezTo>
                <a:lnTo>
                  <a:pt x="0" y="1056341"/>
                </a:lnTo>
                <a:cubicBezTo>
                  <a:pt x="0" y="475757"/>
                  <a:pt x="467919" y="0"/>
                  <a:pt x="1046871" y="0"/>
                </a:cubicBezTo>
                <a:close/>
              </a:path>
            </a:pathLst>
          </a:custGeom>
          <a:solidFill>
            <a:srgbClr val="D43538"/>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思源黑体 CN Light" panose="020B0300000000000000" pitchFamily="34" charset="-122"/>
            </a:endParaRPr>
          </a:p>
        </p:txBody>
      </p:sp>
      <p:sp>
        <p:nvSpPr>
          <p:cNvPr id="5" name="PA-isľíďê"/>
          <p:cNvSpPr/>
          <p:nvPr>
            <p:custDataLst>
              <p:tags r:id="rId3"/>
            </p:custDataLst>
          </p:nvPr>
        </p:nvSpPr>
        <p:spPr bwMode="auto">
          <a:xfrm flipH="1">
            <a:off x="737450" y="1627220"/>
            <a:ext cx="10717100" cy="2487030"/>
          </a:xfrm>
          <a:custGeom>
            <a:avLst/>
            <a:gdLst>
              <a:gd name="connsiteX0" fmla="*/ 1046871 w 10858499"/>
              <a:gd name="connsiteY0" fmla="*/ 0 h 2112682"/>
              <a:gd name="connsiteX1" fmla="*/ 2085811 w 10858499"/>
              <a:gd name="connsiteY1" fmla="*/ 1056341 h 2112682"/>
              <a:gd name="connsiteX2" fmla="*/ 2079702 w 10858499"/>
              <a:gd name="connsiteY2" fmla="*/ 1056341 h 2112682"/>
              <a:gd name="connsiteX3" fmla="*/ 2793477 w 10858499"/>
              <a:gd name="connsiteY3" fmla="*/ 1784576 h 2112682"/>
              <a:gd name="connsiteX4" fmla="*/ 3515184 w 10858499"/>
              <a:gd name="connsiteY4" fmla="*/ 1056341 h 2112682"/>
              <a:gd name="connsiteX5" fmla="*/ 3514157 w 10858499"/>
              <a:gd name="connsiteY5" fmla="*/ 1056341 h 2112682"/>
              <a:gd name="connsiteX6" fmla="*/ 3509076 w 10858499"/>
              <a:gd name="connsiteY6" fmla="*/ 1056341 h 2112682"/>
              <a:gd name="connsiteX7" fmla="*/ 4555946 w 10858499"/>
              <a:gd name="connsiteY7" fmla="*/ 0 h 2112682"/>
              <a:gd name="connsiteX8" fmla="*/ 5594886 w 10858499"/>
              <a:gd name="connsiteY8" fmla="*/ 1056341 h 2112682"/>
              <a:gd name="connsiteX9" fmla="*/ 5588778 w 10858499"/>
              <a:gd name="connsiteY9" fmla="*/ 1056341 h 2112682"/>
              <a:gd name="connsiteX10" fmla="*/ 6302553 w 10858499"/>
              <a:gd name="connsiteY10" fmla="*/ 1784576 h 2112682"/>
              <a:gd name="connsiteX11" fmla="*/ 7024260 w 10858499"/>
              <a:gd name="connsiteY11" fmla="*/ 1056341 h 2112682"/>
              <a:gd name="connsiteX12" fmla="*/ 7023232 w 10858499"/>
              <a:gd name="connsiteY12" fmla="*/ 1056341 h 2112682"/>
              <a:gd name="connsiteX13" fmla="*/ 7018151 w 10858499"/>
              <a:gd name="connsiteY13" fmla="*/ 1056341 h 2112682"/>
              <a:gd name="connsiteX14" fmla="*/ 8065022 w 10858499"/>
              <a:gd name="connsiteY14" fmla="*/ 0 h 2112682"/>
              <a:gd name="connsiteX15" fmla="*/ 9103962 w 10858499"/>
              <a:gd name="connsiteY15" fmla="*/ 1056341 h 2112682"/>
              <a:gd name="connsiteX16" fmla="*/ 9097852 w 10858499"/>
              <a:gd name="connsiteY16" fmla="*/ 1056341 h 2112682"/>
              <a:gd name="connsiteX17" fmla="*/ 9811628 w 10858499"/>
              <a:gd name="connsiteY17" fmla="*/ 1784576 h 2112682"/>
              <a:gd name="connsiteX18" fmla="*/ 10533335 w 10858499"/>
              <a:gd name="connsiteY18" fmla="*/ 1056341 h 2112682"/>
              <a:gd name="connsiteX19" fmla="*/ 10858499 w 10858499"/>
              <a:gd name="connsiteY19" fmla="*/ 1056341 h 2112682"/>
              <a:gd name="connsiteX20" fmla="*/ 9811628 w 10858499"/>
              <a:gd name="connsiteY20" fmla="*/ 2112682 h 2112682"/>
              <a:gd name="connsiteX21" fmla="*/ 8772688 w 10858499"/>
              <a:gd name="connsiteY21" fmla="*/ 1056341 h 2112682"/>
              <a:gd name="connsiteX22" fmla="*/ 8777769 w 10858499"/>
              <a:gd name="connsiteY22" fmla="*/ 1056341 h 2112682"/>
              <a:gd name="connsiteX23" fmla="*/ 8778797 w 10858499"/>
              <a:gd name="connsiteY23" fmla="*/ 1056341 h 2112682"/>
              <a:gd name="connsiteX24" fmla="*/ 8065022 w 10858499"/>
              <a:gd name="connsiteY24" fmla="*/ 330611 h 2112682"/>
              <a:gd name="connsiteX25" fmla="*/ 7343316 w 10858499"/>
              <a:gd name="connsiteY25" fmla="*/ 1056341 h 2112682"/>
              <a:gd name="connsiteX26" fmla="*/ 7349424 w 10858499"/>
              <a:gd name="connsiteY26" fmla="*/ 1056341 h 2112682"/>
              <a:gd name="connsiteX27" fmla="*/ 6302553 w 10858499"/>
              <a:gd name="connsiteY27" fmla="*/ 2112682 h 2112682"/>
              <a:gd name="connsiteX28" fmla="*/ 5263613 w 10858499"/>
              <a:gd name="connsiteY28" fmla="*/ 1056341 h 2112682"/>
              <a:gd name="connsiteX29" fmla="*/ 5268694 w 10858499"/>
              <a:gd name="connsiteY29" fmla="*/ 1056341 h 2112682"/>
              <a:gd name="connsiteX30" fmla="*/ 5269722 w 10858499"/>
              <a:gd name="connsiteY30" fmla="*/ 1056341 h 2112682"/>
              <a:gd name="connsiteX31" fmla="*/ 4555946 w 10858499"/>
              <a:gd name="connsiteY31" fmla="*/ 330611 h 2112682"/>
              <a:gd name="connsiteX32" fmla="*/ 3834240 w 10858499"/>
              <a:gd name="connsiteY32" fmla="*/ 1056341 h 2112682"/>
              <a:gd name="connsiteX33" fmla="*/ 3840348 w 10858499"/>
              <a:gd name="connsiteY33" fmla="*/ 1056341 h 2112682"/>
              <a:gd name="connsiteX34" fmla="*/ 2793477 w 10858499"/>
              <a:gd name="connsiteY34" fmla="*/ 2112682 h 2112682"/>
              <a:gd name="connsiteX35" fmla="*/ 1754538 w 10858499"/>
              <a:gd name="connsiteY35" fmla="*/ 1056341 h 2112682"/>
              <a:gd name="connsiteX36" fmla="*/ 1759618 w 10858499"/>
              <a:gd name="connsiteY36" fmla="*/ 1056341 h 2112682"/>
              <a:gd name="connsiteX37" fmla="*/ 1760646 w 10858499"/>
              <a:gd name="connsiteY37" fmla="*/ 1056341 h 2112682"/>
              <a:gd name="connsiteX38" fmla="*/ 1046871 w 10858499"/>
              <a:gd name="connsiteY38" fmla="*/ 330611 h 2112682"/>
              <a:gd name="connsiteX39" fmla="*/ 325164 w 10858499"/>
              <a:gd name="connsiteY39" fmla="*/ 1056341 h 2112682"/>
              <a:gd name="connsiteX40" fmla="*/ 0 w 10858499"/>
              <a:gd name="connsiteY40" fmla="*/ 1056341 h 2112682"/>
              <a:gd name="connsiteX41" fmla="*/ 1046871 w 10858499"/>
              <a:gd name="connsiteY41" fmla="*/ 0 h 2112682"/>
              <a:gd name="connsiteX0-1" fmla="*/ 721707 w 10533335"/>
              <a:gd name="connsiteY0-2" fmla="*/ 0 h 2112682"/>
              <a:gd name="connsiteX1-3" fmla="*/ 1760647 w 10533335"/>
              <a:gd name="connsiteY1-4" fmla="*/ 1056341 h 2112682"/>
              <a:gd name="connsiteX2-5" fmla="*/ 1754538 w 10533335"/>
              <a:gd name="connsiteY2-6" fmla="*/ 1056341 h 2112682"/>
              <a:gd name="connsiteX3-7" fmla="*/ 2468313 w 10533335"/>
              <a:gd name="connsiteY3-8" fmla="*/ 1784576 h 2112682"/>
              <a:gd name="connsiteX4-9" fmla="*/ 3190020 w 10533335"/>
              <a:gd name="connsiteY4-10" fmla="*/ 1056341 h 2112682"/>
              <a:gd name="connsiteX5-11" fmla="*/ 3188993 w 10533335"/>
              <a:gd name="connsiteY5-12" fmla="*/ 1056341 h 2112682"/>
              <a:gd name="connsiteX6-13" fmla="*/ 3183912 w 10533335"/>
              <a:gd name="connsiteY6-14" fmla="*/ 1056341 h 2112682"/>
              <a:gd name="connsiteX7-15" fmla="*/ 4230782 w 10533335"/>
              <a:gd name="connsiteY7-16" fmla="*/ 0 h 2112682"/>
              <a:gd name="connsiteX8-17" fmla="*/ 5269722 w 10533335"/>
              <a:gd name="connsiteY8-18" fmla="*/ 1056341 h 2112682"/>
              <a:gd name="connsiteX9-19" fmla="*/ 5263614 w 10533335"/>
              <a:gd name="connsiteY9-20" fmla="*/ 1056341 h 2112682"/>
              <a:gd name="connsiteX10-21" fmla="*/ 5977389 w 10533335"/>
              <a:gd name="connsiteY10-22" fmla="*/ 1784576 h 2112682"/>
              <a:gd name="connsiteX11-23" fmla="*/ 6699096 w 10533335"/>
              <a:gd name="connsiteY11-24" fmla="*/ 1056341 h 2112682"/>
              <a:gd name="connsiteX12-25" fmla="*/ 6698068 w 10533335"/>
              <a:gd name="connsiteY12-26" fmla="*/ 1056341 h 2112682"/>
              <a:gd name="connsiteX13-27" fmla="*/ 6692987 w 10533335"/>
              <a:gd name="connsiteY13-28" fmla="*/ 1056341 h 2112682"/>
              <a:gd name="connsiteX14-29" fmla="*/ 7739858 w 10533335"/>
              <a:gd name="connsiteY14-30" fmla="*/ 0 h 2112682"/>
              <a:gd name="connsiteX15-31" fmla="*/ 8778798 w 10533335"/>
              <a:gd name="connsiteY15-32" fmla="*/ 1056341 h 2112682"/>
              <a:gd name="connsiteX16-33" fmla="*/ 8772688 w 10533335"/>
              <a:gd name="connsiteY16-34" fmla="*/ 1056341 h 2112682"/>
              <a:gd name="connsiteX17-35" fmla="*/ 9486464 w 10533335"/>
              <a:gd name="connsiteY17-36" fmla="*/ 1784576 h 2112682"/>
              <a:gd name="connsiteX18-37" fmla="*/ 10208171 w 10533335"/>
              <a:gd name="connsiteY18-38" fmla="*/ 1056341 h 2112682"/>
              <a:gd name="connsiteX19-39" fmla="*/ 10533335 w 10533335"/>
              <a:gd name="connsiteY19-40" fmla="*/ 1056341 h 2112682"/>
              <a:gd name="connsiteX20-41" fmla="*/ 9486464 w 10533335"/>
              <a:gd name="connsiteY20-42" fmla="*/ 2112682 h 2112682"/>
              <a:gd name="connsiteX21-43" fmla="*/ 8447524 w 10533335"/>
              <a:gd name="connsiteY21-44" fmla="*/ 1056341 h 2112682"/>
              <a:gd name="connsiteX22-45" fmla="*/ 8452605 w 10533335"/>
              <a:gd name="connsiteY22-46" fmla="*/ 1056341 h 2112682"/>
              <a:gd name="connsiteX23-47" fmla="*/ 8453633 w 10533335"/>
              <a:gd name="connsiteY23-48" fmla="*/ 1056341 h 2112682"/>
              <a:gd name="connsiteX24-49" fmla="*/ 7739858 w 10533335"/>
              <a:gd name="connsiteY24-50" fmla="*/ 330611 h 2112682"/>
              <a:gd name="connsiteX25-51" fmla="*/ 7018152 w 10533335"/>
              <a:gd name="connsiteY25-52" fmla="*/ 1056341 h 2112682"/>
              <a:gd name="connsiteX26-53" fmla="*/ 7024260 w 10533335"/>
              <a:gd name="connsiteY26-54" fmla="*/ 1056341 h 2112682"/>
              <a:gd name="connsiteX27-55" fmla="*/ 5977389 w 10533335"/>
              <a:gd name="connsiteY27-56" fmla="*/ 2112682 h 2112682"/>
              <a:gd name="connsiteX28-57" fmla="*/ 4938449 w 10533335"/>
              <a:gd name="connsiteY28-58" fmla="*/ 1056341 h 2112682"/>
              <a:gd name="connsiteX29-59" fmla="*/ 4943530 w 10533335"/>
              <a:gd name="connsiteY29-60" fmla="*/ 1056341 h 2112682"/>
              <a:gd name="connsiteX30-61" fmla="*/ 4944558 w 10533335"/>
              <a:gd name="connsiteY30-62" fmla="*/ 1056341 h 2112682"/>
              <a:gd name="connsiteX31-63" fmla="*/ 4230782 w 10533335"/>
              <a:gd name="connsiteY31-64" fmla="*/ 330611 h 2112682"/>
              <a:gd name="connsiteX32-65" fmla="*/ 3509076 w 10533335"/>
              <a:gd name="connsiteY32-66" fmla="*/ 1056341 h 2112682"/>
              <a:gd name="connsiteX33-67" fmla="*/ 3515184 w 10533335"/>
              <a:gd name="connsiteY33-68" fmla="*/ 1056341 h 2112682"/>
              <a:gd name="connsiteX34-69" fmla="*/ 2468313 w 10533335"/>
              <a:gd name="connsiteY34-70" fmla="*/ 2112682 h 2112682"/>
              <a:gd name="connsiteX35-71" fmla="*/ 1429374 w 10533335"/>
              <a:gd name="connsiteY35-72" fmla="*/ 1056341 h 2112682"/>
              <a:gd name="connsiteX36-73" fmla="*/ 1434454 w 10533335"/>
              <a:gd name="connsiteY36-74" fmla="*/ 1056341 h 2112682"/>
              <a:gd name="connsiteX37-75" fmla="*/ 1435482 w 10533335"/>
              <a:gd name="connsiteY37-76" fmla="*/ 1056341 h 2112682"/>
              <a:gd name="connsiteX38-77" fmla="*/ 721707 w 10533335"/>
              <a:gd name="connsiteY38-78" fmla="*/ 330611 h 2112682"/>
              <a:gd name="connsiteX39-79" fmla="*/ 0 w 10533335"/>
              <a:gd name="connsiteY39-80" fmla="*/ 1056341 h 2112682"/>
              <a:gd name="connsiteX40-81" fmla="*/ 721707 w 10533335"/>
              <a:gd name="connsiteY40-82" fmla="*/ 0 h 2112682"/>
              <a:gd name="connsiteX0-83" fmla="*/ 110472 w 9922100"/>
              <a:gd name="connsiteY0-84" fmla="*/ 29750 h 2142432"/>
              <a:gd name="connsiteX1-85" fmla="*/ 1149412 w 9922100"/>
              <a:gd name="connsiteY1-86" fmla="*/ 1086091 h 2142432"/>
              <a:gd name="connsiteX2-87" fmla="*/ 1143303 w 9922100"/>
              <a:gd name="connsiteY2-88" fmla="*/ 1086091 h 2142432"/>
              <a:gd name="connsiteX3-89" fmla="*/ 1857078 w 9922100"/>
              <a:gd name="connsiteY3-90" fmla="*/ 1814326 h 2142432"/>
              <a:gd name="connsiteX4-91" fmla="*/ 2578785 w 9922100"/>
              <a:gd name="connsiteY4-92" fmla="*/ 1086091 h 2142432"/>
              <a:gd name="connsiteX5-93" fmla="*/ 2577758 w 9922100"/>
              <a:gd name="connsiteY5-94" fmla="*/ 1086091 h 2142432"/>
              <a:gd name="connsiteX6-95" fmla="*/ 2572677 w 9922100"/>
              <a:gd name="connsiteY6-96" fmla="*/ 1086091 h 2142432"/>
              <a:gd name="connsiteX7-97" fmla="*/ 3619547 w 9922100"/>
              <a:gd name="connsiteY7-98" fmla="*/ 29750 h 2142432"/>
              <a:gd name="connsiteX8-99" fmla="*/ 4658487 w 9922100"/>
              <a:gd name="connsiteY8-100" fmla="*/ 1086091 h 2142432"/>
              <a:gd name="connsiteX9-101" fmla="*/ 4652379 w 9922100"/>
              <a:gd name="connsiteY9-102" fmla="*/ 1086091 h 2142432"/>
              <a:gd name="connsiteX10-103" fmla="*/ 5366154 w 9922100"/>
              <a:gd name="connsiteY10-104" fmla="*/ 1814326 h 2142432"/>
              <a:gd name="connsiteX11-105" fmla="*/ 6087861 w 9922100"/>
              <a:gd name="connsiteY11-106" fmla="*/ 1086091 h 2142432"/>
              <a:gd name="connsiteX12-107" fmla="*/ 6086833 w 9922100"/>
              <a:gd name="connsiteY12-108" fmla="*/ 1086091 h 2142432"/>
              <a:gd name="connsiteX13-109" fmla="*/ 6081752 w 9922100"/>
              <a:gd name="connsiteY13-110" fmla="*/ 1086091 h 2142432"/>
              <a:gd name="connsiteX14-111" fmla="*/ 7128623 w 9922100"/>
              <a:gd name="connsiteY14-112" fmla="*/ 29750 h 2142432"/>
              <a:gd name="connsiteX15-113" fmla="*/ 8167563 w 9922100"/>
              <a:gd name="connsiteY15-114" fmla="*/ 1086091 h 2142432"/>
              <a:gd name="connsiteX16-115" fmla="*/ 8161453 w 9922100"/>
              <a:gd name="connsiteY16-116" fmla="*/ 1086091 h 2142432"/>
              <a:gd name="connsiteX17-117" fmla="*/ 8875229 w 9922100"/>
              <a:gd name="connsiteY17-118" fmla="*/ 1814326 h 2142432"/>
              <a:gd name="connsiteX18-119" fmla="*/ 9596936 w 9922100"/>
              <a:gd name="connsiteY18-120" fmla="*/ 1086091 h 2142432"/>
              <a:gd name="connsiteX19-121" fmla="*/ 9922100 w 9922100"/>
              <a:gd name="connsiteY19-122" fmla="*/ 1086091 h 2142432"/>
              <a:gd name="connsiteX20-123" fmla="*/ 8875229 w 9922100"/>
              <a:gd name="connsiteY20-124" fmla="*/ 2142432 h 2142432"/>
              <a:gd name="connsiteX21-125" fmla="*/ 7836289 w 9922100"/>
              <a:gd name="connsiteY21-126" fmla="*/ 1086091 h 2142432"/>
              <a:gd name="connsiteX22-127" fmla="*/ 7841370 w 9922100"/>
              <a:gd name="connsiteY22-128" fmla="*/ 1086091 h 2142432"/>
              <a:gd name="connsiteX23-129" fmla="*/ 7842398 w 9922100"/>
              <a:gd name="connsiteY23-130" fmla="*/ 1086091 h 2142432"/>
              <a:gd name="connsiteX24-131" fmla="*/ 7128623 w 9922100"/>
              <a:gd name="connsiteY24-132" fmla="*/ 360361 h 2142432"/>
              <a:gd name="connsiteX25-133" fmla="*/ 6406917 w 9922100"/>
              <a:gd name="connsiteY25-134" fmla="*/ 1086091 h 2142432"/>
              <a:gd name="connsiteX26-135" fmla="*/ 6413025 w 9922100"/>
              <a:gd name="connsiteY26-136" fmla="*/ 1086091 h 2142432"/>
              <a:gd name="connsiteX27-137" fmla="*/ 5366154 w 9922100"/>
              <a:gd name="connsiteY27-138" fmla="*/ 2142432 h 2142432"/>
              <a:gd name="connsiteX28-139" fmla="*/ 4327214 w 9922100"/>
              <a:gd name="connsiteY28-140" fmla="*/ 1086091 h 2142432"/>
              <a:gd name="connsiteX29-141" fmla="*/ 4332295 w 9922100"/>
              <a:gd name="connsiteY29-142" fmla="*/ 1086091 h 2142432"/>
              <a:gd name="connsiteX30-143" fmla="*/ 4333323 w 9922100"/>
              <a:gd name="connsiteY30-144" fmla="*/ 1086091 h 2142432"/>
              <a:gd name="connsiteX31-145" fmla="*/ 3619547 w 9922100"/>
              <a:gd name="connsiteY31-146" fmla="*/ 360361 h 2142432"/>
              <a:gd name="connsiteX32-147" fmla="*/ 2897841 w 9922100"/>
              <a:gd name="connsiteY32-148" fmla="*/ 1086091 h 2142432"/>
              <a:gd name="connsiteX33-149" fmla="*/ 2903949 w 9922100"/>
              <a:gd name="connsiteY33-150" fmla="*/ 1086091 h 2142432"/>
              <a:gd name="connsiteX34-151" fmla="*/ 1857078 w 9922100"/>
              <a:gd name="connsiteY34-152" fmla="*/ 2142432 h 2142432"/>
              <a:gd name="connsiteX35-153" fmla="*/ 818139 w 9922100"/>
              <a:gd name="connsiteY35-154" fmla="*/ 1086091 h 2142432"/>
              <a:gd name="connsiteX36-155" fmla="*/ 823219 w 9922100"/>
              <a:gd name="connsiteY36-156" fmla="*/ 1086091 h 2142432"/>
              <a:gd name="connsiteX37-157" fmla="*/ 824247 w 9922100"/>
              <a:gd name="connsiteY37-158" fmla="*/ 1086091 h 2142432"/>
              <a:gd name="connsiteX38-159" fmla="*/ 110472 w 9922100"/>
              <a:gd name="connsiteY38-160" fmla="*/ 360361 h 2142432"/>
              <a:gd name="connsiteX39-161" fmla="*/ 110472 w 9922100"/>
              <a:gd name="connsiteY39-162" fmla="*/ 29750 h 2142432"/>
              <a:gd name="connsiteX0-163" fmla="*/ 3207 w 9814835"/>
              <a:gd name="connsiteY0-164" fmla="*/ 0 h 2112682"/>
              <a:gd name="connsiteX1-165" fmla="*/ 1042147 w 9814835"/>
              <a:gd name="connsiteY1-166" fmla="*/ 1056341 h 2112682"/>
              <a:gd name="connsiteX2-167" fmla="*/ 1036038 w 9814835"/>
              <a:gd name="connsiteY2-168" fmla="*/ 1056341 h 2112682"/>
              <a:gd name="connsiteX3-169" fmla="*/ 1749813 w 9814835"/>
              <a:gd name="connsiteY3-170" fmla="*/ 1784576 h 2112682"/>
              <a:gd name="connsiteX4-171" fmla="*/ 2471520 w 9814835"/>
              <a:gd name="connsiteY4-172" fmla="*/ 1056341 h 2112682"/>
              <a:gd name="connsiteX5-173" fmla="*/ 2470493 w 9814835"/>
              <a:gd name="connsiteY5-174" fmla="*/ 1056341 h 2112682"/>
              <a:gd name="connsiteX6-175" fmla="*/ 2465412 w 9814835"/>
              <a:gd name="connsiteY6-176" fmla="*/ 1056341 h 2112682"/>
              <a:gd name="connsiteX7-177" fmla="*/ 3512282 w 9814835"/>
              <a:gd name="connsiteY7-178" fmla="*/ 0 h 2112682"/>
              <a:gd name="connsiteX8-179" fmla="*/ 4551222 w 9814835"/>
              <a:gd name="connsiteY8-180" fmla="*/ 1056341 h 2112682"/>
              <a:gd name="connsiteX9-181" fmla="*/ 4545114 w 9814835"/>
              <a:gd name="connsiteY9-182" fmla="*/ 1056341 h 2112682"/>
              <a:gd name="connsiteX10-183" fmla="*/ 5258889 w 9814835"/>
              <a:gd name="connsiteY10-184" fmla="*/ 1784576 h 2112682"/>
              <a:gd name="connsiteX11-185" fmla="*/ 5980596 w 9814835"/>
              <a:gd name="connsiteY11-186" fmla="*/ 1056341 h 2112682"/>
              <a:gd name="connsiteX12-187" fmla="*/ 5979568 w 9814835"/>
              <a:gd name="connsiteY12-188" fmla="*/ 1056341 h 2112682"/>
              <a:gd name="connsiteX13-189" fmla="*/ 5974487 w 9814835"/>
              <a:gd name="connsiteY13-190" fmla="*/ 1056341 h 2112682"/>
              <a:gd name="connsiteX14-191" fmla="*/ 7021358 w 9814835"/>
              <a:gd name="connsiteY14-192" fmla="*/ 0 h 2112682"/>
              <a:gd name="connsiteX15-193" fmla="*/ 8060298 w 9814835"/>
              <a:gd name="connsiteY15-194" fmla="*/ 1056341 h 2112682"/>
              <a:gd name="connsiteX16-195" fmla="*/ 8054188 w 9814835"/>
              <a:gd name="connsiteY16-196" fmla="*/ 1056341 h 2112682"/>
              <a:gd name="connsiteX17-197" fmla="*/ 8767964 w 9814835"/>
              <a:gd name="connsiteY17-198" fmla="*/ 1784576 h 2112682"/>
              <a:gd name="connsiteX18-199" fmla="*/ 9489671 w 9814835"/>
              <a:gd name="connsiteY18-200" fmla="*/ 1056341 h 2112682"/>
              <a:gd name="connsiteX19-201" fmla="*/ 9814835 w 9814835"/>
              <a:gd name="connsiteY19-202" fmla="*/ 1056341 h 2112682"/>
              <a:gd name="connsiteX20-203" fmla="*/ 8767964 w 9814835"/>
              <a:gd name="connsiteY20-204" fmla="*/ 2112682 h 2112682"/>
              <a:gd name="connsiteX21-205" fmla="*/ 7729024 w 9814835"/>
              <a:gd name="connsiteY21-206" fmla="*/ 1056341 h 2112682"/>
              <a:gd name="connsiteX22-207" fmla="*/ 7734105 w 9814835"/>
              <a:gd name="connsiteY22-208" fmla="*/ 1056341 h 2112682"/>
              <a:gd name="connsiteX23-209" fmla="*/ 7735133 w 9814835"/>
              <a:gd name="connsiteY23-210" fmla="*/ 1056341 h 2112682"/>
              <a:gd name="connsiteX24-211" fmla="*/ 7021358 w 9814835"/>
              <a:gd name="connsiteY24-212" fmla="*/ 330611 h 2112682"/>
              <a:gd name="connsiteX25-213" fmla="*/ 6299652 w 9814835"/>
              <a:gd name="connsiteY25-214" fmla="*/ 1056341 h 2112682"/>
              <a:gd name="connsiteX26-215" fmla="*/ 6305760 w 9814835"/>
              <a:gd name="connsiteY26-216" fmla="*/ 1056341 h 2112682"/>
              <a:gd name="connsiteX27-217" fmla="*/ 5258889 w 9814835"/>
              <a:gd name="connsiteY27-218" fmla="*/ 2112682 h 2112682"/>
              <a:gd name="connsiteX28-219" fmla="*/ 4219949 w 9814835"/>
              <a:gd name="connsiteY28-220" fmla="*/ 1056341 h 2112682"/>
              <a:gd name="connsiteX29-221" fmla="*/ 4225030 w 9814835"/>
              <a:gd name="connsiteY29-222" fmla="*/ 1056341 h 2112682"/>
              <a:gd name="connsiteX30-223" fmla="*/ 4226058 w 9814835"/>
              <a:gd name="connsiteY30-224" fmla="*/ 1056341 h 2112682"/>
              <a:gd name="connsiteX31-225" fmla="*/ 3512282 w 9814835"/>
              <a:gd name="connsiteY31-226" fmla="*/ 330611 h 2112682"/>
              <a:gd name="connsiteX32-227" fmla="*/ 2790576 w 9814835"/>
              <a:gd name="connsiteY32-228" fmla="*/ 1056341 h 2112682"/>
              <a:gd name="connsiteX33-229" fmla="*/ 2796684 w 9814835"/>
              <a:gd name="connsiteY33-230" fmla="*/ 1056341 h 2112682"/>
              <a:gd name="connsiteX34-231" fmla="*/ 1749813 w 9814835"/>
              <a:gd name="connsiteY34-232" fmla="*/ 2112682 h 2112682"/>
              <a:gd name="connsiteX35-233" fmla="*/ 710874 w 9814835"/>
              <a:gd name="connsiteY35-234" fmla="*/ 1056341 h 2112682"/>
              <a:gd name="connsiteX36-235" fmla="*/ 715954 w 9814835"/>
              <a:gd name="connsiteY36-236" fmla="*/ 1056341 h 2112682"/>
              <a:gd name="connsiteX37-237" fmla="*/ 716982 w 9814835"/>
              <a:gd name="connsiteY37-238" fmla="*/ 1056341 h 2112682"/>
              <a:gd name="connsiteX38-239" fmla="*/ 3207 w 9814835"/>
              <a:gd name="connsiteY38-240" fmla="*/ 0 h 2112682"/>
              <a:gd name="connsiteX0-241" fmla="*/ 6108 w 9103961"/>
              <a:gd name="connsiteY0-242" fmla="*/ 1056341 h 2112682"/>
              <a:gd name="connsiteX1-243" fmla="*/ 331273 w 9103961"/>
              <a:gd name="connsiteY1-244" fmla="*/ 1056341 h 2112682"/>
              <a:gd name="connsiteX2-245" fmla="*/ 325164 w 9103961"/>
              <a:gd name="connsiteY2-246" fmla="*/ 1056341 h 2112682"/>
              <a:gd name="connsiteX3-247" fmla="*/ 1038939 w 9103961"/>
              <a:gd name="connsiteY3-248" fmla="*/ 1784576 h 2112682"/>
              <a:gd name="connsiteX4-249" fmla="*/ 1760646 w 9103961"/>
              <a:gd name="connsiteY4-250" fmla="*/ 1056341 h 2112682"/>
              <a:gd name="connsiteX5-251" fmla="*/ 1759619 w 9103961"/>
              <a:gd name="connsiteY5-252" fmla="*/ 1056341 h 2112682"/>
              <a:gd name="connsiteX6-253" fmla="*/ 1754538 w 9103961"/>
              <a:gd name="connsiteY6-254" fmla="*/ 1056341 h 2112682"/>
              <a:gd name="connsiteX7-255" fmla="*/ 2801408 w 9103961"/>
              <a:gd name="connsiteY7-256" fmla="*/ 0 h 2112682"/>
              <a:gd name="connsiteX8-257" fmla="*/ 3840348 w 9103961"/>
              <a:gd name="connsiteY8-258" fmla="*/ 1056341 h 2112682"/>
              <a:gd name="connsiteX9-259" fmla="*/ 3834240 w 9103961"/>
              <a:gd name="connsiteY9-260" fmla="*/ 1056341 h 2112682"/>
              <a:gd name="connsiteX10-261" fmla="*/ 4548015 w 9103961"/>
              <a:gd name="connsiteY10-262" fmla="*/ 1784576 h 2112682"/>
              <a:gd name="connsiteX11-263" fmla="*/ 5269722 w 9103961"/>
              <a:gd name="connsiteY11-264" fmla="*/ 1056341 h 2112682"/>
              <a:gd name="connsiteX12-265" fmla="*/ 5268694 w 9103961"/>
              <a:gd name="connsiteY12-266" fmla="*/ 1056341 h 2112682"/>
              <a:gd name="connsiteX13-267" fmla="*/ 5263613 w 9103961"/>
              <a:gd name="connsiteY13-268" fmla="*/ 1056341 h 2112682"/>
              <a:gd name="connsiteX14-269" fmla="*/ 6310484 w 9103961"/>
              <a:gd name="connsiteY14-270" fmla="*/ 0 h 2112682"/>
              <a:gd name="connsiteX15-271" fmla="*/ 7349424 w 9103961"/>
              <a:gd name="connsiteY15-272" fmla="*/ 1056341 h 2112682"/>
              <a:gd name="connsiteX16-273" fmla="*/ 7343314 w 9103961"/>
              <a:gd name="connsiteY16-274" fmla="*/ 1056341 h 2112682"/>
              <a:gd name="connsiteX17-275" fmla="*/ 8057090 w 9103961"/>
              <a:gd name="connsiteY17-276" fmla="*/ 1784576 h 2112682"/>
              <a:gd name="connsiteX18-277" fmla="*/ 8778797 w 9103961"/>
              <a:gd name="connsiteY18-278" fmla="*/ 1056341 h 2112682"/>
              <a:gd name="connsiteX19-279" fmla="*/ 9103961 w 9103961"/>
              <a:gd name="connsiteY19-280" fmla="*/ 1056341 h 2112682"/>
              <a:gd name="connsiteX20-281" fmla="*/ 8057090 w 9103961"/>
              <a:gd name="connsiteY20-282" fmla="*/ 2112682 h 2112682"/>
              <a:gd name="connsiteX21-283" fmla="*/ 7018150 w 9103961"/>
              <a:gd name="connsiteY21-284" fmla="*/ 1056341 h 2112682"/>
              <a:gd name="connsiteX22-285" fmla="*/ 7023231 w 9103961"/>
              <a:gd name="connsiteY22-286" fmla="*/ 1056341 h 2112682"/>
              <a:gd name="connsiteX23-287" fmla="*/ 7024259 w 9103961"/>
              <a:gd name="connsiteY23-288" fmla="*/ 1056341 h 2112682"/>
              <a:gd name="connsiteX24-289" fmla="*/ 6310484 w 9103961"/>
              <a:gd name="connsiteY24-290" fmla="*/ 330611 h 2112682"/>
              <a:gd name="connsiteX25-291" fmla="*/ 5588778 w 9103961"/>
              <a:gd name="connsiteY25-292" fmla="*/ 1056341 h 2112682"/>
              <a:gd name="connsiteX26-293" fmla="*/ 5594886 w 9103961"/>
              <a:gd name="connsiteY26-294" fmla="*/ 1056341 h 2112682"/>
              <a:gd name="connsiteX27-295" fmla="*/ 4548015 w 9103961"/>
              <a:gd name="connsiteY27-296" fmla="*/ 2112682 h 2112682"/>
              <a:gd name="connsiteX28-297" fmla="*/ 3509075 w 9103961"/>
              <a:gd name="connsiteY28-298" fmla="*/ 1056341 h 2112682"/>
              <a:gd name="connsiteX29-299" fmla="*/ 3514156 w 9103961"/>
              <a:gd name="connsiteY29-300" fmla="*/ 1056341 h 2112682"/>
              <a:gd name="connsiteX30-301" fmla="*/ 3515184 w 9103961"/>
              <a:gd name="connsiteY30-302" fmla="*/ 1056341 h 2112682"/>
              <a:gd name="connsiteX31-303" fmla="*/ 2801408 w 9103961"/>
              <a:gd name="connsiteY31-304" fmla="*/ 330611 h 2112682"/>
              <a:gd name="connsiteX32-305" fmla="*/ 2079702 w 9103961"/>
              <a:gd name="connsiteY32-306" fmla="*/ 1056341 h 2112682"/>
              <a:gd name="connsiteX33-307" fmla="*/ 2085810 w 9103961"/>
              <a:gd name="connsiteY33-308" fmla="*/ 1056341 h 2112682"/>
              <a:gd name="connsiteX34-309" fmla="*/ 1038939 w 9103961"/>
              <a:gd name="connsiteY34-310" fmla="*/ 2112682 h 2112682"/>
              <a:gd name="connsiteX35-311" fmla="*/ 0 w 9103961"/>
              <a:gd name="connsiteY35-312" fmla="*/ 1056341 h 2112682"/>
              <a:gd name="connsiteX36-313" fmla="*/ 5080 w 9103961"/>
              <a:gd name="connsiteY36-314" fmla="*/ 1056341 h 2112682"/>
              <a:gd name="connsiteX37-315" fmla="*/ 6108 w 9103961"/>
              <a:gd name="connsiteY37-316" fmla="*/ 1056341 h 21126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Lst>
            <a:rect l="l" t="t" r="r" b="b"/>
            <a:pathLst>
              <a:path w="9103961" h="2112682">
                <a:moveTo>
                  <a:pt x="6108" y="1056341"/>
                </a:moveTo>
                <a:lnTo>
                  <a:pt x="331273" y="1056341"/>
                </a:lnTo>
                <a:lnTo>
                  <a:pt x="325164" y="1056341"/>
                </a:lnTo>
                <a:cubicBezTo>
                  <a:pt x="325164" y="1456470"/>
                  <a:pt x="642398" y="1784576"/>
                  <a:pt x="1038939" y="1784576"/>
                </a:cubicBezTo>
                <a:cubicBezTo>
                  <a:pt x="1435481" y="1784576"/>
                  <a:pt x="1760646" y="1456470"/>
                  <a:pt x="1760646" y="1056341"/>
                </a:cubicBezTo>
                <a:lnTo>
                  <a:pt x="1759619" y="1056341"/>
                </a:lnTo>
                <a:lnTo>
                  <a:pt x="1754538" y="1056341"/>
                </a:lnTo>
                <a:cubicBezTo>
                  <a:pt x="1754538" y="475757"/>
                  <a:pt x="2222457" y="0"/>
                  <a:pt x="2801408" y="0"/>
                </a:cubicBezTo>
                <a:cubicBezTo>
                  <a:pt x="3372429" y="0"/>
                  <a:pt x="3840348" y="475757"/>
                  <a:pt x="3840348" y="1056341"/>
                </a:cubicBezTo>
                <a:lnTo>
                  <a:pt x="3834240" y="1056341"/>
                </a:lnTo>
                <a:cubicBezTo>
                  <a:pt x="3834240" y="1456470"/>
                  <a:pt x="4151473" y="1784576"/>
                  <a:pt x="4548015" y="1784576"/>
                </a:cubicBezTo>
                <a:cubicBezTo>
                  <a:pt x="4944557" y="1784576"/>
                  <a:pt x="5269722" y="1456470"/>
                  <a:pt x="5269722" y="1056341"/>
                </a:cubicBezTo>
                <a:lnTo>
                  <a:pt x="5268694" y="1056341"/>
                </a:lnTo>
                <a:lnTo>
                  <a:pt x="5263613" y="1056341"/>
                </a:lnTo>
                <a:cubicBezTo>
                  <a:pt x="5263613" y="475757"/>
                  <a:pt x="5731533" y="0"/>
                  <a:pt x="6310484" y="0"/>
                </a:cubicBezTo>
                <a:cubicBezTo>
                  <a:pt x="6881504" y="0"/>
                  <a:pt x="7349424" y="475757"/>
                  <a:pt x="7349424" y="1056341"/>
                </a:cubicBezTo>
                <a:lnTo>
                  <a:pt x="7343314" y="1056341"/>
                </a:lnTo>
                <a:cubicBezTo>
                  <a:pt x="7343314" y="1456470"/>
                  <a:pt x="7660548" y="1784576"/>
                  <a:pt x="8057090" y="1784576"/>
                </a:cubicBezTo>
                <a:cubicBezTo>
                  <a:pt x="8453632" y="1784576"/>
                  <a:pt x="8778797" y="1456470"/>
                  <a:pt x="8778797" y="1056341"/>
                </a:cubicBezTo>
                <a:lnTo>
                  <a:pt x="9103961" y="1056341"/>
                </a:lnTo>
                <a:cubicBezTo>
                  <a:pt x="9103961" y="1640530"/>
                  <a:pt x="8636041" y="2112682"/>
                  <a:pt x="8057090" y="2112682"/>
                </a:cubicBezTo>
                <a:cubicBezTo>
                  <a:pt x="7486070" y="2112682"/>
                  <a:pt x="7018150" y="1640530"/>
                  <a:pt x="7018150" y="1056341"/>
                </a:cubicBezTo>
                <a:lnTo>
                  <a:pt x="7023231" y="1056341"/>
                </a:lnTo>
                <a:lnTo>
                  <a:pt x="7024259" y="1056341"/>
                </a:lnTo>
                <a:cubicBezTo>
                  <a:pt x="7024259" y="653158"/>
                  <a:pt x="6707026" y="330611"/>
                  <a:pt x="6310484" y="330611"/>
                </a:cubicBezTo>
                <a:cubicBezTo>
                  <a:pt x="5906011" y="330611"/>
                  <a:pt x="5588778" y="653158"/>
                  <a:pt x="5588778" y="1056341"/>
                </a:cubicBezTo>
                <a:lnTo>
                  <a:pt x="5594886" y="1056341"/>
                </a:lnTo>
                <a:cubicBezTo>
                  <a:pt x="5594886" y="1640530"/>
                  <a:pt x="5126967" y="2112682"/>
                  <a:pt x="4548015" y="2112682"/>
                </a:cubicBezTo>
                <a:cubicBezTo>
                  <a:pt x="3976995" y="2112682"/>
                  <a:pt x="3509075" y="1640530"/>
                  <a:pt x="3509075" y="1056341"/>
                </a:cubicBezTo>
                <a:lnTo>
                  <a:pt x="3514156" y="1056341"/>
                </a:lnTo>
                <a:lnTo>
                  <a:pt x="3515184" y="1056341"/>
                </a:lnTo>
                <a:cubicBezTo>
                  <a:pt x="3515184" y="653158"/>
                  <a:pt x="3197950" y="330611"/>
                  <a:pt x="2801408" y="330611"/>
                </a:cubicBezTo>
                <a:cubicBezTo>
                  <a:pt x="2396935" y="330611"/>
                  <a:pt x="2079702" y="653158"/>
                  <a:pt x="2079702" y="1056341"/>
                </a:cubicBezTo>
                <a:lnTo>
                  <a:pt x="2085810" y="1056341"/>
                </a:lnTo>
                <a:cubicBezTo>
                  <a:pt x="2085810" y="1640530"/>
                  <a:pt x="1617891" y="2112682"/>
                  <a:pt x="1038939" y="2112682"/>
                </a:cubicBezTo>
                <a:cubicBezTo>
                  <a:pt x="467919" y="2112682"/>
                  <a:pt x="0" y="1640530"/>
                  <a:pt x="0" y="1056341"/>
                </a:cubicBezTo>
                <a:lnTo>
                  <a:pt x="5080" y="1056341"/>
                </a:lnTo>
                <a:lnTo>
                  <a:pt x="6108" y="1056341"/>
                </a:lnTo>
                <a:close/>
              </a:path>
            </a:pathLst>
          </a:custGeom>
          <a:solidFill>
            <a:srgbClr val="FBB805"/>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latin typeface="思源黑体 CN Light" panose="020B0300000000000000" pitchFamily="34" charset="-122"/>
            </a:endParaRPr>
          </a:p>
        </p:txBody>
      </p:sp>
      <p:sp>
        <p:nvSpPr>
          <p:cNvPr id="6" name="PA-íś1íḍè"/>
          <p:cNvSpPr/>
          <p:nvPr>
            <p:custDataLst>
              <p:tags r:id="rId4"/>
            </p:custDataLst>
          </p:nvPr>
        </p:nvSpPr>
        <p:spPr>
          <a:xfrm>
            <a:off x="1196209" y="2886376"/>
            <a:ext cx="1529495" cy="51254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rgbClr val="1F214A"/>
                </a:solidFill>
                <a:latin typeface="思源黑体 CN Light" panose="020B0300000000000000" pitchFamily="34" charset="-122"/>
                <a:ea typeface="思源黑体 CN Light" panose="020B0300000000000000" pitchFamily="34" charset="-122"/>
              </a:rPr>
              <a:t>关键词</a:t>
            </a:r>
          </a:p>
        </p:txBody>
      </p:sp>
      <p:sp>
        <p:nvSpPr>
          <p:cNvPr id="7" name="PA-íś1íḍè"/>
          <p:cNvSpPr/>
          <p:nvPr>
            <p:custDataLst>
              <p:tags r:id="rId5"/>
            </p:custDataLst>
          </p:nvPr>
        </p:nvSpPr>
        <p:spPr>
          <a:xfrm>
            <a:off x="3275266" y="2886376"/>
            <a:ext cx="1529495" cy="51254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rgbClr val="FBB805"/>
                </a:solidFill>
                <a:latin typeface="思源黑体 CN Light" panose="020B0300000000000000" pitchFamily="34" charset="-122"/>
                <a:ea typeface="思源黑体 CN Light" panose="020B0300000000000000" pitchFamily="34" charset="-122"/>
              </a:rPr>
              <a:t>关键词</a:t>
            </a:r>
          </a:p>
        </p:txBody>
      </p:sp>
      <p:sp>
        <p:nvSpPr>
          <p:cNvPr id="8" name="PA-íś1íḍè"/>
          <p:cNvSpPr/>
          <p:nvPr>
            <p:custDataLst>
              <p:tags r:id="rId6"/>
            </p:custDataLst>
          </p:nvPr>
        </p:nvSpPr>
        <p:spPr>
          <a:xfrm>
            <a:off x="5331252" y="2886376"/>
            <a:ext cx="1529495" cy="51254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rgbClr val="1F214A"/>
                </a:solidFill>
                <a:latin typeface="思源黑体 CN Light" panose="020B0300000000000000" pitchFamily="34" charset="-122"/>
                <a:ea typeface="思源黑体 CN Light" panose="020B0300000000000000" pitchFamily="34" charset="-122"/>
              </a:rPr>
              <a:t>关键词</a:t>
            </a:r>
          </a:p>
        </p:txBody>
      </p:sp>
      <p:sp>
        <p:nvSpPr>
          <p:cNvPr id="9" name="PA-íś1íḍè"/>
          <p:cNvSpPr/>
          <p:nvPr>
            <p:custDataLst>
              <p:tags r:id="rId7"/>
            </p:custDataLst>
          </p:nvPr>
        </p:nvSpPr>
        <p:spPr>
          <a:xfrm>
            <a:off x="7410309" y="2886376"/>
            <a:ext cx="1529495" cy="51254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rgbClr val="FBB805"/>
                </a:solidFill>
                <a:latin typeface="思源黑体 CN Light" panose="020B0300000000000000" pitchFamily="34" charset="-122"/>
                <a:ea typeface="思源黑体 CN Light" panose="020B0300000000000000" pitchFamily="34" charset="-122"/>
              </a:rPr>
              <a:t>关键词</a:t>
            </a:r>
          </a:p>
        </p:txBody>
      </p:sp>
      <p:sp>
        <p:nvSpPr>
          <p:cNvPr id="10" name="PA-íś1íḍè"/>
          <p:cNvSpPr/>
          <p:nvPr>
            <p:custDataLst>
              <p:tags r:id="rId8"/>
            </p:custDataLst>
          </p:nvPr>
        </p:nvSpPr>
        <p:spPr>
          <a:xfrm>
            <a:off x="9466296" y="2886376"/>
            <a:ext cx="1529495" cy="51254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rgbClr val="1F214A"/>
                </a:solidFill>
                <a:latin typeface="思源黑体 CN Light" panose="020B0300000000000000" pitchFamily="34" charset="-122"/>
                <a:ea typeface="思源黑体 CN Light" panose="020B0300000000000000" pitchFamily="34" charset="-122"/>
              </a:rPr>
              <a:t>关键词</a:t>
            </a:r>
          </a:p>
        </p:txBody>
      </p:sp>
      <p:sp>
        <p:nvSpPr>
          <p:cNvPr id="11" name="PA-iS1íḋê"/>
          <p:cNvSpPr/>
          <p:nvPr>
            <p:custDataLst>
              <p:tags r:id="rId9"/>
            </p:custDataLst>
          </p:nvPr>
        </p:nvSpPr>
        <p:spPr>
          <a:xfrm>
            <a:off x="1752624" y="2273650"/>
            <a:ext cx="416664" cy="412144"/>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rgbClr val="D43538"/>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rgbClr val="1F214A"/>
              </a:solidFill>
              <a:latin typeface="思源黑体 CN Light" panose="020B0300000000000000" pitchFamily="34" charset="-122"/>
              <a:ea typeface="思源黑体 CN Light" panose="020B0300000000000000" pitchFamily="34" charset="-122"/>
            </a:endParaRPr>
          </a:p>
        </p:txBody>
      </p:sp>
      <p:sp>
        <p:nvSpPr>
          <p:cNvPr id="12" name="PA-îślïďê"/>
          <p:cNvSpPr/>
          <p:nvPr>
            <p:custDataLst>
              <p:tags r:id="rId10"/>
            </p:custDataLst>
          </p:nvPr>
        </p:nvSpPr>
        <p:spPr>
          <a:xfrm>
            <a:off x="3809880" y="2278479"/>
            <a:ext cx="416666" cy="402487"/>
          </a:xfrm>
          <a:custGeom>
            <a:avLst/>
            <a:gdLst>
              <a:gd name="connsiteX0" fmla="*/ 339455 w 607870"/>
              <a:gd name="connsiteY0" fmla="*/ 536573 h 587186"/>
              <a:gd name="connsiteX1" fmla="*/ 378174 w 607870"/>
              <a:gd name="connsiteY1" fmla="*/ 540463 h 587186"/>
              <a:gd name="connsiteX2" fmla="*/ 384140 w 607870"/>
              <a:gd name="connsiteY2" fmla="*/ 537546 h 587186"/>
              <a:gd name="connsiteX3" fmla="*/ 385236 w 607870"/>
              <a:gd name="connsiteY3" fmla="*/ 537546 h 587186"/>
              <a:gd name="connsiteX4" fmla="*/ 339455 w 607870"/>
              <a:gd name="connsiteY4" fmla="*/ 536573 h 587186"/>
              <a:gd name="connsiteX5" fmla="*/ 292332 w 607870"/>
              <a:gd name="connsiteY5" fmla="*/ 267307 h 587186"/>
              <a:gd name="connsiteX6" fmla="*/ 325570 w 607870"/>
              <a:gd name="connsiteY6" fmla="*/ 275702 h 587186"/>
              <a:gd name="connsiteX7" fmla="*/ 314612 w 607870"/>
              <a:gd name="connsiteY7" fmla="*/ 433339 h 587186"/>
              <a:gd name="connsiteX8" fmla="*/ 369281 w 607870"/>
              <a:gd name="connsiteY8" fmla="*/ 428356 h 587186"/>
              <a:gd name="connsiteX9" fmla="*/ 381213 w 607870"/>
              <a:gd name="connsiteY9" fmla="*/ 437350 h 587186"/>
              <a:gd name="connsiteX10" fmla="*/ 384135 w 607870"/>
              <a:gd name="connsiteY10" fmla="*/ 465061 h 587186"/>
              <a:gd name="connsiteX11" fmla="*/ 372325 w 607870"/>
              <a:gd name="connsiteY11" fmla="*/ 476972 h 587186"/>
              <a:gd name="connsiteX12" fmla="*/ 252028 w 607870"/>
              <a:gd name="connsiteY12" fmla="*/ 483900 h 587186"/>
              <a:gd name="connsiteX13" fmla="*/ 241070 w 607870"/>
              <a:gd name="connsiteY13" fmla="*/ 465061 h 587186"/>
              <a:gd name="connsiteX14" fmla="*/ 305723 w 607870"/>
              <a:gd name="connsiteY14" fmla="*/ 348018 h 587186"/>
              <a:gd name="connsiteX15" fmla="*/ 249106 w 607870"/>
              <a:gd name="connsiteY15" fmla="*/ 357012 h 587186"/>
              <a:gd name="connsiteX16" fmla="*/ 237173 w 607870"/>
              <a:gd name="connsiteY16" fmla="*/ 365885 h 587186"/>
              <a:gd name="connsiteX17" fmla="*/ 210265 w 607870"/>
              <a:gd name="connsiteY17" fmla="*/ 365885 h 587186"/>
              <a:gd name="connsiteX18" fmla="*/ 199428 w 607870"/>
              <a:gd name="connsiteY18" fmla="*/ 347046 h 587186"/>
              <a:gd name="connsiteX19" fmla="*/ 199428 w 607870"/>
              <a:gd name="connsiteY19" fmla="*/ 346074 h 587186"/>
              <a:gd name="connsiteX20" fmla="*/ 199428 w 607870"/>
              <a:gd name="connsiteY20" fmla="*/ 345102 h 587186"/>
              <a:gd name="connsiteX21" fmla="*/ 198454 w 607870"/>
              <a:gd name="connsiteY21" fmla="*/ 341091 h 587186"/>
              <a:gd name="connsiteX22" fmla="*/ 198454 w 607870"/>
              <a:gd name="connsiteY22" fmla="*/ 334163 h 587186"/>
              <a:gd name="connsiteX23" fmla="*/ 200402 w 607870"/>
              <a:gd name="connsiteY23" fmla="*/ 320307 h 587186"/>
              <a:gd name="connsiteX24" fmla="*/ 292332 w 607870"/>
              <a:gd name="connsiteY24" fmla="*/ 267307 h 587186"/>
              <a:gd name="connsiteX25" fmla="*/ 54299 w 607870"/>
              <a:gd name="connsiteY25" fmla="*/ 227054 h 587186"/>
              <a:gd name="connsiteX26" fmla="*/ 58317 w 607870"/>
              <a:gd name="connsiteY26" fmla="*/ 509706 h 587186"/>
              <a:gd name="connsiteX27" fmla="*/ 101054 w 607870"/>
              <a:gd name="connsiteY27" fmla="*/ 507761 h 587186"/>
              <a:gd name="connsiteX28" fmla="*/ 242171 w 607870"/>
              <a:gd name="connsiteY28" fmla="*/ 509706 h 587186"/>
              <a:gd name="connsiteX29" fmla="*/ 542181 w 607870"/>
              <a:gd name="connsiteY29" fmla="*/ 506788 h 587186"/>
              <a:gd name="connsiteX30" fmla="*/ 540233 w 607870"/>
              <a:gd name="connsiteY30" fmla="*/ 356041 h 587186"/>
              <a:gd name="connsiteX31" fmla="*/ 531223 w 607870"/>
              <a:gd name="connsiteY31" fmla="*/ 227054 h 587186"/>
              <a:gd name="connsiteX32" fmla="*/ 265914 w 607870"/>
              <a:gd name="connsiteY32" fmla="*/ 228999 h 587186"/>
              <a:gd name="connsiteX33" fmla="*/ 126866 w 607870"/>
              <a:gd name="connsiteY33" fmla="*/ 230945 h 587186"/>
              <a:gd name="connsiteX34" fmla="*/ 54299 w 607870"/>
              <a:gd name="connsiteY34" fmla="*/ 227054 h 587186"/>
              <a:gd name="connsiteX35" fmla="*/ 271880 w 607870"/>
              <a:gd name="connsiteY35" fmla="*/ 203226 h 587186"/>
              <a:gd name="connsiteX36" fmla="*/ 270906 w 607870"/>
              <a:gd name="connsiteY36" fmla="*/ 205172 h 587186"/>
              <a:gd name="connsiteX37" fmla="*/ 275898 w 607870"/>
              <a:gd name="connsiteY37" fmla="*/ 205172 h 587186"/>
              <a:gd name="connsiteX38" fmla="*/ 292822 w 607870"/>
              <a:gd name="connsiteY38" fmla="*/ 204199 h 587186"/>
              <a:gd name="connsiteX39" fmla="*/ 299762 w 607870"/>
              <a:gd name="connsiteY39" fmla="*/ 203226 h 587186"/>
              <a:gd name="connsiteX40" fmla="*/ 360397 w 607870"/>
              <a:gd name="connsiteY40" fmla="*/ 62326 h 587186"/>
              <a:gd name="connsiteX41" fmla="*/ 373304 w 607870"/>
              <a:gd name="connsiteY41" fmla="*/ 75212 h 587186"/>
              <a:gd name="connsiteX42" fmla="*/ 382192 w 607870"/>
              <a:gd name="connsiteY42" fmla="*/ 147669 h 587186"/>
              <a:gd name="connsiteX43" fmla="*/ 432843 w 607870"/>
              <a:gd name="connsiteY43" fmla="*/ 146696 h 587186"/>
              <a:gd name="connsiteX44" fmla="*/ 484590 w 607870"/>
              <a:gd name="connsiteY44" fmla="*/ 148641 h 587186"/>
              <a:gd name="connsiteX45" fmla="*/ 500418 w 607870"/>
              <a:gd name="connsiteY45" fmla="*/ 89072 h 587186"/>
              <a:gd name="connsiteX46" fmla="*/ 513325 w 607870"/>
              <a:gd name="connsiteY46" fmla="*/ 76185 h 587186"/>
              <a:gd name="connsiteX47" fmla="*/ 576882 w 607870"/>
              <a:gd name="connsiteY47" fmla="*/ 77279 h 587186"/>
              <a:gd name="connsiteX48" fmla="*/ 584918 w 607870"/>
              <a:gd name="connsiteY48" fmla="*/ 84209 h 587186"/>
              <a:gd name="connsiteX49" fmla="*/ 594780 w 607870"/>
              <a:gd name="connsiteY49" fmla="*/ 95029 h 587186"/>
              <a:gd name="connsiteX50" fmla="*/ 596850 w 607870"/>
              <a:gd name="connsiteY50" fmla="*/ 345099 h 587186"/>
              <a:gd name="connsiteX51" fmla="*/ 601720 w 607870"/>
              <a:gd name="connsiteY51" fmla="*/ 464117 h 587186"/>
              <a:gd name="connsiteX52" fmla="*/ 607686 w 607870"/>
              <a:gd name="connsiteY52" fmla="*/ 530616 h 587186"/>
              <a:gd name="connsiteX53" fmla="*/ 534267 w 607870"/>
              <a:gd name="connsiteY53" fmla="*/ 586174 h 587186"/>
              <a:gd name="connsiteX54" fmla="*/ 297814 w 607870"/>
              <a:gd name="connsiteY54" fmla="*/ 580217 h 587186"/>
              <a:gd name="connsiteX55" fmla="*/ 84130 w 607870"/>
              <a:gd name="connsiteY55" fmla="*/ 584107 h 587186"/>
              <a:gd name="connsiteX56" fmla="*/ 14606 w 607870"/>
              <a:gd name="connsiteY56" fmla="*/ 535479 h 587186"/>
              <a:gd name="connsiteX57" fmla="*/ 6692 w 607870"/>
              <a:gd name="connsiteY57" fmla="*/ 331119 h 587186"/>
              <a:gd name="connsiteX58" fmla="*/ 4622 w 607870"/>
              <a:gd name="connsiteY58" fmla="*/ 84209 h 587186"/>
              <a:gd name="connsiteX59" fmla="*/ 20572 w 607870"/>
              <a:gd name="connsiteY59" fmla="*/ 77279 h 587186"/>
              <a:gd name="connsiteX60" fmla="*/ 82182 w 607870"/>
              <a:gd name="connsiteY60" fmla="*/ 67310 h 587186"/>
              <a:gd name="connsiteX61" fmla="*/ 96062 w 607870"/>
              <a:gd name="connsiteY61" fmla="*/ 78252 h 587186"/>
              <a:gd name="connsiteX62" fmla="*/ 97036 w 607870"/>
              <a:gd name="connsiteY62" fmla="*/ 131743 h 587186"/>
              <a:gd name="connsiteX63" fmla="*/ 146713 w 607870"/>
              <a:gd name="connsiteY63" fmla="*/ 145723 h 587186"/>
              <a:gd name="connsiteX64" fmla="*/ 231213 w 607870"/>
              <a:gd name="connsiteY64" fmla="*/ 143657 h 587186"/>
              <a:gd name="connsiteX65" fmla="*/ 231213 w 607870"/>
              <a:gd name="connsiteY65" fmla="*/ 90166 h 587186"/>
              <a:gd name="connsiteX66" fmla="*/ 240101 w 607870"/>
              <a:gd name="connsiteY66" fmla="*/ 78252 h 587186"/>
              <a:gd name="connsiteX67" fmla="*/ 360397 w 607870"/>
              <a:gd name="connsiteY67" fmla="*/ 62326 h 587186"/>
              <a:gd name="connsiteX68" fmla="*/ 185458 w 607870"/>
              <a:gd name="connsiteY68" fmla="*/ 4871 h 587186"/>
              <a:gd name="connsiteX69" fmla="*/ 198486 w 607870"/>
              <a:gd name="connsiteY69" fmla="*/ 17757 h 587186"/>
              <a:gd name="connsiteX70" fmla="*/ 197390 w 607870"/>
              <a:gd name="connsiteY70" fmla="*/ 111003 h 587186"/>
              <a:gd name="connsiteX71" fmla="*/ 184484 w 607870"/>
              <a:gd name="connsiteY71" fmla="*/ 123890 h 587186"/>
              <a:gd name="connsiteX72" fmla="*/ 130914 w 607870"/>
              <a:gd name="connsiteY72" fmla="*/ 123890 h 587186"/>
              <a:gd name="connsiteX73" fmla="*/ 118983 w 607870"/>
              <a:gd name="connsiteY73" fmla="*/ 111976 h 587186"/>
              <a:gd name="connsiteX74" fmla="*/ 116913 w 607870"/>
              <a:gd name="connsiteY74" fmla="*/ 52527 h 587186"/>
              <a:gd name="connsiteX75" fmla="*/ 122879 w 607870"/>
              <a:gd name="connsiteY75" fmla="*/ 18730 h 587186"/>
              <a:gd name="connsiteX76" fmla="*/ 128844 w 607870"/>
              <a:gd name="connsiteY76" fmla="*/ 10828 h 587186"/>
              <a:gd name="connsiteX77" fmla="*/ 185458 w 607870"/>
              <a:gd name="connsiteY77" fmla="*/ 4871 h 587186"/>
              <a:gd name="connsiteX78" fmla="*/ 432881 w 607870"/>
              <a:gd name="connsiteY78" fmla="*/ 822 h 587186"/>
              <a:gd name="connsiteX79" fmla="*/ 461726 w 607870"/>
              <a:gd name="connsiteY79" fmla="*/ 6763 h 587186"/>
              <a:gd name="connsiteX80" fmla="*/ 485593 w 607870"/>
              <a:gd name="connsiteY80" fmla="*/ 61341 h 587186"/>
              <a:gd name="connsiteX81" fmla="*/ 418010 w 607870"/>
              <a:gd name="connsiteY81" fmla="*/ 125765 h 587186"/>
              <a:gd name="connsiteX82" fmla="*/ 406077 w 607870"/>
              <a:gd name="connsiteY82" fmla="*/ 113853 h 587186"/>
              <a:gd name="connsiteX83" fmla="*/ 406077 w 607870"/>
              <a:gd name="connsiteY83" fmla="*/ 29615 h 587186"/>
              <a:gd name="connsiteX84" fmla="*/ 407051 w 607870"/>
              <a:gd name="connsiteY84" fmla="*/ 15758 h 587186"/>
              <a:gd name="connsiteX85" fmla="*/ 432881 w 607870"/>
              <a:gd name="connsiteY85" fmla="*/ 822 h 58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870" h="587186">
                <a:moveTo>
                  <a:pt x="339455" y="536573"/>
                </a:moveTo>
                <a:cubicBezTo>
                  <a:pt x="352361" y="537546"/>
                  <a:pt x="365268" y="538518"/>
                  <a:pt x="378174" y="540463"/>
                </a:cubicBezTo>
                <a:cubicBezTo>
                  <a:pt x="379270" y="539491"/>
                  <a:pt x="381218" y="537546"/>
                  <a:pt x="384140" y="537546"/>
                </a:cubicBezTo>
                <a:lnTo>
                  <a:pt x="385236" y="537546"/>
                </a:lnTo>
                <a:cubicBezTo>
                  <a:pt x="370260" y="536573"/>
                  <a:pt x="354431" y="536573"/>
                  <a:pt x="339455" y="536573"/>
                </a:cubicBezTo>
                <a:close/>
                <a:moveTo>
                  <a:pt x="292332" y="267307"/>
                </a:moveTo>
                <a:cubicBezTo>
                  <a:pt x="305525" y="267377"/>
                  <a:pt x="317382" y="269990"/>
                  <a:pt x="325570" y="275702"/>
                </a:cubicBezTo>
                <a:cubicBezTo>
                  <a:pt x="381213" y="313380"/>
                  <a:pt x="349434" y="385696"/>
                  <a:pt x="314612" y="433339"/>
                </a:cubicBezTo>
                <a:cubicBezTo>
                  <a:pt x="332510" y="432367"/>
                  <a:pt x="351382" y="430301"/>
                  <a:pt x="369281" y="428356"/>
                </a:cubicBezTo>
                <a:cubicBezTo>
                  <a:pt x="375247" y="427384"/>
                  <a:pt x="380239" y="432367"/>
                  <a:pt x="381213" y="437350"/>
                </a:cubicBezTo>
                <a:cubicBezTo>
                  <a:pt x="383161" y="446222"/>
                  <a:pt x="384135" y="455095"/>
                  <a:pt x="384135" y="465061"/>
                </a:cubicBezTo>
                <a:cubicBezTo>
                  <a:pt x="385231" y="471016"/>
                  <a:pt x="379265" y="476972"/>
                  <a:pt x="372325" y="476972"/>
                </a:cubicBezTo>
                <a:cubicBezTo>
                  <a:pt x="332510" y="478917"/>
                  <a:pt x="291843" y="480983"/>
                  <a:pt x="252028" y="483900"/>
                </a:cubicBezTo>
                <a:cubicBezTo>
                  <a:pt x="242165" y="484872"/>
                  <a:pt x="237173" y="472961"/>
                  <a:pt x="241070" y="465061"/>
                </a:cubicBezTo>
                <a:cubicBezTo>
                  <a:pt x="259942" y="430301"/>
                  <a:pt x="307671" y="389707"/>
                  <a:pt x="305723" y="348018"/>
                </a:cubicBezTo>
                <a:cubicBezTo>
                  <a:pt x="302679" y="291503"/>
                  <a:pt x="255072" y="317269"/>
                  <a:pt x="249106" y="357012"/>
                </a:cubicBezTo>
                <a:cubicBezTo>
                  <a:pt x="248132" y="361874"/>
                  <a:pt x="242165" y="365885"/>
                  <a:pt x="237173" y="365885"/>
                </a:cubicBezTo>
                <a:lnTo>
                  <a:pt x="210265" y="365885"/>
                </a:lnTo>
                <a:cubicBezTo>
                  <a:pt x="200402" y="365885"/>
                  <a:pt x="195410" y="354946"/>
                  <a:pt x="199428" y="347046"/>
                </a:cubicBezTo>
                <a:lnTo>
                  <a:pt x="199428" y="346074"/>
                </a:lnTo>
                <a:lnTo>
                  <a:pt x="199428" y="345102"/>
                </a:lnTo>
                <a:cubicBezTo>
                  <a:pt x="199428" y="344129"/>
                  <a:pt x="198454" y="343035"/>
                  <a:pt x="198454" y="341091"/>
                </a:cubicBezTo>
                <a:lnTo>
                  <a:pt x="198454" y="334163"/>
                </a:lnTo>
                <a:cubicBezTo>
                  <a:pt x="198454" y="330152"/>
                  <a:pt x="198454" y="325291"/>
                  <a:pt x="200402" y="320307"/>
                </a:cubicBezTo>
                <a:cubicBezTo>
                  <a:pt x="201133" y="289771"/>
                  <a:pt x="252751" y="267096"/>
                  <a:pt x="292332" y="267307"/>
                </a:cubicBezTo>
                <a:close/>
                <a:moveTo>
                  <a:pt x="54299" y="227054"/>
                </a:moveTo>
                <a:cubicBezTo>
                  <a:pt x="41393" y="322244"/>
                  <a:pt x="61239" y="415489"/>
                  <a:pt x="58317" y="509706"/>
                </a:cubicBezTo>
                <a:cubicBezTo>
                  <a:pt x="72197" y="509706"/>
                  <a:pt x="87174" y="508734"/>
                  <a:pt x="101054" y="507761"/>
                </a:cubicBezTo>
                <a:cubicBezTo>
                  <a:pt x="147687" y="504722"/>
                  <a:pt x="195416" y="509706"/>
                  <a:pt x="242171" y="509706"/>
                </a:cubicBezTo>
                <a:cubicBezTo>
                  <a:pt x="342499" y="509706"/>
                  <a:pt x="441853" y="509706"/>
                  <a:pt x="542181" y="506788"/>
                </a:cubicBezTo>
                <a:cubicBezTo>
                  <a:pt x="537189" y="456215"/>
                  <a:pt x="539137" y="406614"/>
                  <a:pt x="540233" y="356041"/>
                </a:cubicBezTo>
                <a:cubicBezTo>
                  <a:pt x="540233" y="311303"/>
                  <a:pt x="534267" y="269726"/>
                  <a:pt x="531223" y="227054"/>
                </a:cubicBezTo>
                <a:cubicBezTo>
                  <a:pt x="442827" y="228027"/>
                  <a:pt x="354431" y="227054"/>
                  <a:pt x="265914" y="228999"/>
                </a:cubicBezTo>
                <a:cubicBezTo>
                  <a:pt x="219281" y="229972"/>
                  <a:pt x="173621" y="230945"/>
                  <a:pt x="126866" y="230945"/>
                </a:cubicBezTo>
                <a:cubicBezTo>
                  <a:pt x="104950" y="230945"/>
                  <a:pt x="75241" y="236901"/>
                  <a:pt x="54299" y="227054"/>
                </a:cubicBezTo>
                <a:close/>
                <a:moveTo>
                  <a:pt x="271880" y="203226"/>
                </a:moveTo>
                <a:cubicBezTo>
                  <a:pt x="271880" y="204199"/>
                  <a:pt x="270906" y="205172"/>
                  <a:pt x="270906" y="205172"/>
                </a:cubicBezTo>
                <a:lnTo>
                  <a:pt x="275898" y="205172"/>
                </a:lnTo>
                <a:cubicBezTo>
                  <a:pt x="281864" y="205172"/>
                  <a:pt x="286856" y="204199"/>
                  <a:pt x="292822" y="204199"/>
                </a:cubicBezTo>
                <a:cubicBezTo>
                  <a:pt x="295744" y="203226"/>
                  <a:pt x="297814" y="203226"/>
                  <a:pt x="299762" y="203226"/>
                </a:cubicBezTo>
                <a:close/>
                <a:moveTo>
                  <a:pt x="360397" y="62326"/>
                </a:moveTo>
                <a:cubicBezTo>
                  <a:pt x="367338" y="62326"/>
                  <a:pt x="373304" y="69256"/>
                  <a:pt x="373304" y="75212"/>
                </a:cubicBezTo>
                <a:cubicBezTo>
                  <a:pt x="373304" y="82142"/>
                  <a:pt x="369286" y="148641"/>
                  <a:pt x="382192" y="147669"/>
                </a:cubicBezTo>
                <a:cubicBezTo>
                  <a:pt x="399116" y="146696"/>
                  <a:pt x="416040" y="145723"/>
                  <a:pt x="432843" y="146696"/>
                </a:cubicBezTo>
                <a:cubicBezTo>
                  <a:pt x="449767" y="147669"/>
                  <a:pt x="467666" y="148641"/>
                  <a:pt x="484590" y="148641"/>
                </a:cubicBezTo>
                <a:cubicBezTo>
                  <a:pt x="505410" y="148641"/>
                  <a:pt x="500418" y="103052"/>
                  <a:pt x="500418" y="89072"/>
                </a:cubicBezTo>
                <a:cubicBezTo>
                  <a:pt x="500418" y="81169"/>
                  <a:pt x="506384" y="77279"/>
                  <a:pt x="513325" y="76185"/>
                </a:cubicBezTo>
                <a:cubicBezTo>
                  <a:pt x="534267" y="74240"/>
                  <a:pt x="556061" y="72295"/>
                  <a:pt x="576882" y="77279"/>
                </a:cubicBezTo>
                <a:cubicBezTo>
                  <a:pt x="580900" y="78252"/>
                  <a:pt x="583944" y="81169"/>
                  <a:pt x="584918" y="84209"/>
                </a:cubicBezTo>
                <a:cubicBezTo>
                  <a:pt x="589910" y="85181"/>
                  <a:pt x="594780" y="89072"/>
                  <a:pt x="594780" y="95029"/>
                </a:cubicBezTo>
                <a:cubicBezTo>
                  <a:pt x="600746" y="178426"/>
                  <a:pt x="596850" y="261702"/>
                  <a:pt x="596850" y="345099"/>
                </a:cubicBezTo>
                <a:cubicBezTo>
                  <a:pt x="596850" y="384731"/>
                  <a:pt x="597824" y="424485"/>
                  <a:pt x="601720" y="464117"/>
                </a:cubicBezTo>
                <a:cubicBezTo>
                  <a:pt x="604764" y="484906"/>
                  <a:pt x="608782" y="507761"/>
                  <a:pt x="607686" y="530616"/>
                </a:cubicBezTo>
                <a:cubicBezTo>
                  <a:pt x="600746" y="567331"/>
                  <a:pt x="571037" y="585080"/>
                  <a:pt x="534267" y="586174"/>
                </a:cubicBezTo>
                <a:cubicBezTo>
                  <a:pt x="454759" y="588119"/>
                  <a:pt x="376226" y="578150"/>
                  <a:pt x="297814" y="580217"/>
                </a:cubicBezTo>
                <a:cubicBezTo>
                  <a:pt x="228169" y="582162"/>
                  <a:pt x="154627" y="592131"/>
                  <a:pt x="84130" y="584107"/>
                </a:cubicBezTo>
                <a:cubicBezTo>
                  <a:pt x="52351" y="580217"/>
                  <a:pt x="27513" y="565264"/>
                  <a:pt x="14606" y="535479"/>
                </a:cubicBezTo>
                <a:cubicBezTo>
                  <a:pt x="-11206" y="477004"/>
                  <a:pt x="4622" y="392634"/>
                  <a:pt x="6692" y="331119"/>
                </a:cubicBezTo>
                <a:cubicBezTo>
                  <a:pt x="8640" y="248815"/>
                  <a:pt x="8640" y="166512"/>
                  <a:pt x="4622" y="84209"/>
                </a:cubicBezTo>
                <a:cubicBezTo>
                  <a:pt x="3648" y="75212"/>
                  <a:pt x="15580" y="72295"/>
                  <a:pt x="20572" y="77279"/>
                </a:cubicBezTo>
                <a:cubicBezTo>
                  <a:pt x="40419" y="73267"/>
                  <a:pt x="61239" y="71322"/>
                  <a:pt x="82182" y="67310"/>
                </a:cubicBezTo>
                <a:cubicBezTo>
                  <a:pt x="89122" y="66338"/>
                  <a:pt x="95088" y="70228"/>
                  <a:pt x="96062" y="78252"/>
                </a:cubicBezTo>
                <a:cubicBezTo>
                  <a:pt x="98010" y="96123"/>
                  <a:pt x="97036" y="113872"/>
                  <a:pt x="97036" y="131743"/>
                </a:cubicBezTo>
                <a:cubicBezTo>
                  <a:pt x="97036" y="151680"/>
                  <a:pt x="133807" y="145723"/>
                  <a:pt x="146713" y="145723"/>
                </a:cubicBezTo>
                <a:cubicBezTo>
                  <a:pt x="174595" y="145723"/>
                  <a:pt x="203331" y="144629"/>
                  <a:pt x="231213" y="143657"/>
                </a:cubicBezTo>
                <a:lnTo>
                  <a:pt x="231213" y="90166"/>
                </a:lnTo>
                <a:cubicBezTo>
                  <a:pt x="231213" y="85181"/>
                  <a:pt x="235109" y="79224"/>
                  <a:pt x="240101" y="78252"/>
                </a:cubicBezTo>
                <a:cubicBezTo>
                  <a:pt x="279916" y="71322"/>
                  <a:pt x="319609" y="66338"/>
                  <a:pt x="360397" y="62326"/>
                </a:cubicBezTo>
                <a:close/>
                <a:moveTo>
                  <a:pt x="185458" y="4871"/>
                </a:moveTo>
                <a:cubicBezTo>
                  <a:pt x="192520" y="4871"/>
                  <a:pt x="198486" y="10828"/>
                  <a:pt x="198486" y="17757"/>
                </a:cubicBezTo>
                <a:cubicBezTo>
                  <a:pt x="198486" y="48515"/>
                  <a:pt x="201408" y="79273"/>
                  <a:pt x="197390" y="111003"/>
                </a:cubicBezTo>
                <a:cubicBezTo>
                  <a:pt x="196416" y="117933"/>
                  <a:pt x="191424" y="123890"/>
                  <a:pt x="184484" y="123890"/>
                </a:cubicBezTo>
                <a:cubicBezTo>
                  <a:pt x="166587" y="123890"/>
                  <a:pt x="148811" y="125835"/>
                  <a:pt x="130914" y="123890"/>
                </a:cubicBezTo>
                <a:cubicBezTo>
                  <a:pt x="124948" y="123890"/>
                  <a:pt x="118983" y="118905"/>
                  <a:pt x="118983" y="111976"/>
                </a:cubicBezTo>
                <a:cubicBezTo>
                  <a:pt x="118983" y="92159"/>
                  <a:pt x="116913" y="72343"/>
                  <a:pt x="116913" y="52527"/>
                </a:cubicBezTo>
                <a:cubicBezTo>
                  <a:pt x="116913" y="42558"/>
                  <a:pt x="114965" y="26632"/>
                  <a:pt x="122879" y="18730"/>
                </a:cubicBezTo>
                <a:cubicBezTo>
                  <a:pt x="123974" y="15812"/>
                  <a:pt x="124948" y="12773"/>
                  <a:pt x="128844" y="10828"/>
                </a:cubicBezTo>
                <a:cubicBezTo>
                  <a:pt x="144794" y="3898"/>
                  <a:pt x="167683" y="4871"/>
                  <a:pt x="185458" y="4871"/>
                </a:cubicBezTo>
                <a:close/>
                <a:moveTo>
                  <a:pt x="432881" y="822"/>
                </a:moveTo>
                <a:cubicBezTo>
                  <a:pt x="442821" y="-1168"/>
                  <a:pt x="453263" y="321"/>
                  <a:pt x="461726" y="6763"/>
                </a:cubicBezTo>
                <a:cubicBezTo>
                  <a:pt x="476582" y="18675"/>
                  <a:pt x="483523" y="43472"/>
                  <a:pt x="485593" y="61341"/>
                </a:cubicBezTo>
                <a:cubicBezTo>
                  <a:pt x="490585" y="104979"/>
                  <a:pt x="456733" y="124793"/>
                  <a:pt x="418010" y="125765"/>
                </a:cubicBezTo>
                <a:cubicBezTo>
                  <a:pt x="411069" y="125765"/>
                  <a:pt x="406077" y="120903"/>
                  <a:pt x="406077" y="113853"/>
                </a:cubicBezTo>
                <a:cubicBezTo>
                  <a:pt x="404128" y="86138"/>
                  <a:pt x="404128" y="57330"/>
                  <a:pt x="406077" y="29615"/>
                </a:cubicBezTo>
                <a:cubicBezTo>
                  <a:pt x="403154" y="25604"/>
                  <a:pt x="403154" y="19648"/>
                  <a:pt x="407051" y="15758"/>
                </a:cubicBezTo>
                <a:cubicBezTo>
                  <a:pt x="413505" y="8283"/>
                  <a:pt x="422942" y="2813"/>
                  <a:pt x="432881" y="822"/>
                </a:cubicBezTo>
                <a:close/>
              </a:path>
            </a:pathLst>
          </a:custGeom>
          <a:solidFill>
            <a:srgbClr val="FBB805"/>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CN Light" panose="020B0300000000000000" pitchFamily="34" charset="-122"/>
              <a:ea typeface="思源黑体 CN Light" panose="020B0300000000000000" pitchFamily="34" charset="-122"/>
            </a:endParaRPr>
          </a:p>
        </p:txBody>
      </p:sp>
      <p:sp>
        <p:nvSpPr>
          <p:cNvPr id="13" name="PA-îṩliḑé"/>
          <p:cNvSpPr/>
          <p:nvPr>
            <p:custDataLst>
              <p:tags r:id="rId11"/>
            </p:custDataLst>
          </p:nvPr>
        </p:nvSpPr>
        <p:spPr>
          <a:xfrm>
            <a:off x="8016805" y="2285371"/>
            <a:ext cx="416666" cy="388702"/>
          </a:xfrm>
          <a:custGeom>
            <a:avLst/>
            <a:gdLst>
              <a:gd name="connsiteX0" fmla="*/ 458084 w 607556"/>
              <a:gd name="connsiteY0" fmla="*/ 325643 h 566782"/>
              <a:gd name="connsiteX1" fmla="*/ 374604 w 607556"/>
              <a:gd name="connsiteY1" fmla="*/ 409015 h 566782"/>
              <a:gd name="connsiteX2" fmla="*/ 375227 w 607556"/>
              <a:gd name="connsiteY2" fmla="*/ 418703 h 566782"/>
              <a:gd name="connsiteX3" fmla="*/ 381457 w 607556"/>
              <a:gd name="connsiteY3" fmla="*/ 441991 h 566782"/>
              <a:gd name="connsiteX4" fmla="*/ 396498 w 607556"/>
              <a:gd name="connsiteY4" fmla="*/ 465189 h 566782"/>
              <a:gd name="connsiteX5" fmla="*/ 458084 w 607556"/>
              <a:gd name="connsiteY5" fmla="*/ 492387 h 566782"/>
              <a:gd name="connsiteX6" fmla="*/ 541564 w 607556"/>
              <a:gd name="connsiteY6" fmla="*/ 409015 h 566782"/>
              <a:gd name="connsiteX7" fmla="*/ 512462 w 607556"/>
              <a:gd name="connsiteY7" fmla="*/ 345819 h 566782"/>
              <a:gd name="connsiteX8" fmla="*/ 489145 w 607556"/>
              <a:gd name="connsiteY8" fmla="*/ 331687 h 566782"/>
              <a:gd name="connsiteX9" fmla="*/ 465916 w 607556"/>
              <a:gd name="connsiteY9" fmla="*/ 325998 h 566782"/>
              <a:gd name="connsiteX10" fmla="*/ 458084 w 607556"/>
              <a:gd name="connsiteY10" fmla="*/ 325643 h 566782"/>
              <a:gd name="connsiteX11" fmla="*/ 458084 w 607556"/>
              <a:gd name="connsiteY11" fmla="*/ 279157 h 566782"/>
              <a:gd name="connsiteX12" fmla="*/ 465827 w 607556"/>
              <a:gd name="connsiteY12" fmla="*/ 279424 h 566782"/>
              <a:gd name="connsiteX13" fmla="*/ 489145 w 607556"/>
              <a:gd name="connsiteY13" fmla="*/ 282890 h 566782"/>
              <a:gd name="connsiteX14" fmla="*/ 512462 w 607556"/>
              <a:gd name="connsiteY14" fmla="*/ 291067 h 566782"/>
              <a:gd name="connsiteX15" fmla="*/ 588199 w 607556"/>
              <a:gd name="connsiteY15" fmla="*/ 409015 h 566782"/>
              <a:gd name="connsiteX16" fmla="*/ 561411 w 607556"/>
              <a:gd name="connsiteY16" fmla="*/ 487765 h 566782"/>
              <a:gd name="connsiteX17" fmla="*/ 578054 w 607556"/>
              <a:gd name="connsiteY17" fmla="*/ 504386 h 566782"/>
              <a:gd name="connsiteX18" fmla="*/ 594607 w 607556"/>
              <a:gd name="connsiteY18" fmla="*/ 520919 h 566782"/>
              <a:gd name="connsiteX19" fmla="*/ 600748 w 607556"/>
              <a:gd name="connsiteY19" fmla="*/ 527051 h 566782"/>
              <a:gd name="connsiteX20" fmla="*/ 600748 w 607556"/>
              <a:gd name="connsiteY20" fmla="*/ 559938 h 566782"/>
              <a:gd name="connsiteX21" fmla="*/ 584284 w 607556"/>
              <a:gd name="connsiteY21" fmla="*/ 566782 h 566782"/>
              <a:gd name="connsiteX22" fmla="*/ 567819 w 607556"/>
              <a:gd name="connsiteY22" fmla="*/ 559938 h 566782"/>
              <a:gd name="connsiteX23" fmla="*/ 560521 w 607556"/>
              <a:gd name="connsiteY23" fmla="*/ 552650 h 566782"/>
              <a:gd name="connsiteX24" fmla="*/ 543789 w 607556"/>
              <a:gd name="connsiteY24" fmla="*/ 535940 h 566782"/>
              <a:gd name="connsiteX25" fmla="*/ 526969 w 607556"/>
              <a:gd name="connsiteY25" fmla="*/ 519141 h 566782"/>
              <a:gd name="connsiteX26" fmla="*/ 458084 w 607556"/>
              <a:gd name="connsiteY26" fmla="*/ 538873 h 566782"/>
              <a:gd name="connsiteX27" fmla="*/ 340874 w 607556"/>
              <a:gd name="connsiteY27" fmla="*/ 465189 h 566782"/>
              <a:gd name="connsiteX28" fmla="*/ 332330 w 607556"/>
              <a:gd name="connsiteY28" fmla="*/ 441902 h 566782"/>
              <a:gd name="connsiteX29" fmla="*/ 328414 w 607556"/>
              <a:gd name="connsiteY29" fmla="*/ 418703 h 566782"/>
              <a:gd name="connsiteX30" fmla="*/ 328058 w 607556"/>
              <a:gd name="connsiteY30" fmla="*/ 409015 h 566782"/>
              <a:gd name="connsiteX31" fmla="*/ 333398 w 607556"/>
              <a:gd name="connsiteY31" fmla="*/ 372129 h 566782"/>
              <a:gd name="connsiteX32" fmla="*/ 358495 w 607556"/>
              <a:gd name="connsiteY32" fmla="*/ 325643 h 566782"/>
              <a:gd name="connsiteX33" fmla="*/ 458084 w 607556"/>
              <a:gd name="connsiteY33" fmla="*/ 279157 h 566782"/>
              <a:gd name="connsiteX34" fmla="*/ 163065 w 607556"/>
              <a:gd name="connsiteY34" fmla="*/ 232584 h 566782"/>
              <a:gd name="connsiteX35" fmla="*/ 139745 w 607556"/>
              <a:gd name="connsiteY35" fmla="*/ 255869 h 566782"/>
              <a:gd name="connsiteX36" fmla="*/ 163065 w 607556"/>
              <a:gd name="connsiteY36" fmla="*/ 279065 h 566782"/>
              <a:gd name="connsiteX37" fmla="*/ 302810 w 607556"/>
              <a:gd name="connsiteY37" fmla="*/ 279065 h 566782"/>
              <a:gd name="connsiteX38" fmla="*/ 326130 w 607556"/>
              <a:gd name="connsiteY38" fmla="*/ 255869 h 566782"/>
              <a:gd name="connsiteX39" fmla="*/ 302810 w 607556"/>
              <a:gd name="connsiteY39" fmla="*/ 232584 h 566782"/>
              <a:gd name="connsiteX40" fmla="*/ 396003 w 607556"/>
              <a:gd name="connsiteY40" fmla="*/ 92962 h 566782"/>
              <a:gd name="connsiteX41" fmla="*/ 372771 w 607556"/>
              <a:gd name="connsiteY41" fmla="*/ 116247 h 566782"/>
              <a:gd name="connsiteX42" fmla="*/ 396003 w 607556"/>
              <a:gd name="connsiteY42" fmla="*/ 139532 h 566782"/>
              <a:gd name="connsiteX43" fmla="*/ 419323 w 607556"/>
              <a:gd name="connsiteY43" fmla="*/ 116247 h 566782"/>
              <a:gd name="connsiteX44" fmla="*/ 396003 w 607556"/>
              <a:gd name="connsiteY44" fmla="*/ 92962 h 566782"/>
              <a:gd name="connsiteX45" fmla="*/ 302810 w 607556"/>
              <a:gd name="connsiteY45" fmla="*/ 92962 h 566782"/>
              <a:gd name="connsiteX46" fmla="*/ 279578 w 607556"/>
              <a:gd name="connsiteY46" fmla="*/ 116247 h 566782"/>
              <a:gd name="connsiteX47" fmla="*/ 302810 w 607556"/>
              <a:gd name="connsiteY47" fmla="*/ 139532 h 566782"/>
              <a:gd name="connsiteX48" fmla="*/ 326130 w 607556"/>
              <a:gd name="connsiteY48" fmla="*/ 116247 h 566782"/>
              <a:gd name="connsiteX49" fmla="*/ 302810 w 607556"/>
              <a:gd name="connsiteY49" fmla="*/ 92962 h 566782"/>
              <a:gd name="connsiteX50" fmla="*/ 209706 w 607556"/>
              <a:gd name="connsiteY50" fmla="*/ 92962 h 566782"/>
              <a:gd name="connsiteX51" fmla="*/ 186386 w 607556"/>
              <a:gd name="connsiteY51" fmla="*/ 116247 h 566782"/>
              <a:gd name="connsiteX52" fmla="*/ 209706 w 607556"/>
              <a:gd name="connsiteY52" fmla="*/ 139532 h 566782"/>
              <a:gd name="connsiteX53" fmla="*/ 232938 w 607556"/>
              <a:gd name="connsiteY53" fmla="*/ 116247 h 566782"/>
              <a:gd name="connsiteX54" fmla="*/ 209706 w 607556"/>
              <a:gd name="connsiteY54" fmla="*/ 92962 h 566782"/>
              <a:gd name="connsiteX55" fmla="*/ 23320 w 607556"/>
              <a:gd name="connsiteY55" fmla="*/ 0 h 566782"/>
              <a:gd name="connsiteX56" fmla="*/ 489196 w 607556"/>
              <a:gd name="connsiteY56" fmla="*/ 0 h 566782"/>
              <a:gd name="connsiteX57" fmla="*/ 512516 w 607556"/>
              <a:gd name="connsiteY57" fmla="*/ 23196 h 566782"/>
              <a:gd name="connsiteX58" fmla="*/ 512516 w 607556"/>
              <a:gd name="connsiteY58" fmla="*/ 241205 h 566782"/>
              <a:gd name="connsiteX59" fmla="*/ 489196 w 607556"/>
              <a:gd name="connsiteY59" fmla="*/ 235339 h 566782"/>
              <a:gd name="connsiteX60" fmla="*/ 465964 w 607556"/>
              <a:gd name="connsiteY60" fmla="*/ 232762 h 566782"/>
              <a:gd name="connsiteX61" fmla="*/ 458131 w 607556"/>
              <a:gd name="connsiteY61" fmla="*/ 232584 h 566782"/>
              <a:gd name="connsiteX62" fmla="*/ 302543 w 607556"/>
              <a:gd name="connsiteY62" fmla="*/ 325636 h 566782"/>
              <a:gd name="connsiteX63" fmla="*/ 132001 w 607556"/>
              <a:gd name="connsiteY63" fmla="*/ 325636 h 566782"/>
              <a:gd name="connsiteX64" fmla="*/ 108680 w 607556"/>
              <a:gd name="connsiteY64" fmla="*/ 348921 h 566782"/>
              <a:gd name="connsiteX65" fmla="*/ 132001 w 607556"/>
              <a:gd name="connsiteY65" fmla="*/ 372117 h 566782"/>
              <a:gd name="connsiteX66" fmla="*/ 285364 w 607556"/>
              <a:gd name="connsiteY66" fmla="*/ 372117 h 566782"/>
              <a:gd name="connsiteX67" fmla="*/ 281537 w 607556"/>
              <a:gd name="connsiteY67" fmla="*/ 409000 h 566782"/>
              <a:gd name="connsiteX68" fmla="*/ 281804 w 607556"/>
              <a:gd name="connsiteY68" fmla="*/ 418687 h 566782"/>
              <a:gd name="connsiteX69" fmla="*/ 284563 w 607556"/>
              <a:gd name="connsiteY69" fmla="*/ 441972 h 566782"/>
              <a:gd name="connsiteX70" fmla="*/ 290705 w 607556"/>
              <a:gd name="connsiteY70" fmla="*/ 465168 h 566782"/>
              <a:gd name="connsiteX71" fmla="*/ 23320 w 607556"/>
              <a:gd name="connsiteY71" fmla="*/ 465168 h 566782"/>
              <a:gd name="connsiteX72" fmla="*/ 0 w 607556"/>
              <a:gd name="connsiteY72" fmla="*/ 441972 h 566782"/>
              <a:gd name="connsiteX73" fmla="*/ 0 w 607556"/>
              <a:gd name="connsiteY73" fmla="*/ 23196 h 566782"/>
              <a:gd name="connsiteX74" fmla="*/ 23320 w 607556"/>
              <a:gd name="connsiteY74" fmla="*/ 0 h 56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556" h="566782">
                <a:moveTo>
                  <a:pt x="458084" y="325643"/>
                </a:moveTo>
                <a:cubicBezTo>
                  <a:pt x="412072" y="325643"/>
                  <a:pt x="374604" y="363063"/>
                  <a:pt x="374604" y="409015"/>
                </a:cubicBezTo>
                <a:cubicBezTo>
                  <a:pt x="374604" y="412304"/>
                  <a:pt x="374871" y="415503"/>
                  <a:pt x="375227" y="418703"/>
                </a:cubicBezTo>
                <a:cubicBezTo>
                  <a:pt x="376206" y="426880"/>
                  <a:pt x="378253" y="434702"/>
                  <a:pt x="381457" y="441991"/>
                </a:cubicBezTo>
                <a:cubicBezTo>
                  <a:pt x="385195" y="450523"/>
                  <a:pt x="390268" y="458434"/>
                  <a:pt x="396498" y="465189"/>
                </a:cubicBezTo>
                <a:cubicBezTo>
                  <a:pt x="411805" y="481899"/>
                  <a:pt x="433788" y="492387"/>
                  <a:pt x="458084" y="492387"/>
                </a:cubicBezTo>
                <a:cubicBezTo>
                  <a:pt x="504096" y="492387"/>
                  <a:pt x="541564" y="454967"/>
                  <a:pt x="541564" y="409015"/>
                </a:cubicBezTo>
                <a:cubicBezTo>
                  <a:pt x="541564" y="383772"/>
                  <a:pt x="530262" y="361107"/>
                  <a:pt x="512462" y="345819"/>
                </a:cubicBezTo>
                <a:cubicBezTo>
                  <a:pt x="505609" y="339953"/>
                  <a:pt x="497688" y="335153"/>
                  <a:pt x="489145" y="331687"/>
                </a:cubicBezTo>
                <a:cubicBezTo>
                  <a:pt x="481847" y="328754"/>
                  <a:pt x="474015" y="326798"/>
                  <a:pt x="465916" y="325998"/>
                </a:cubicBezTo>
                <a:cubicBezTo>
                  <a:pt x="463335" y="325821"/>
                  <a:pt x="460754" y="325643"/>
                  <a:pt x="458084" y="325643"/>
                </a:cubicBezTo>
                <a:close/>
                <a:moveTo>
                  <a:pt x="458084" y="279157"/>
                </a:moveTo>
                <a:cubicBezTo>
                  <a:pt x="460754" y="279157"/>
                  <a:pt x="463335" y="279246"/>
                  <a:pt x="465827" y="279424"/>
                </a:cubicBezTo>
                <a:cubicBezTo>
                  <a:pt x="473837" y="279868"/>
                  <a:pt x="481669" y="281024"/>
                  <a:pt x="489145" y="282890"/>
                </a:cubicBezTo>
                <a:cubicBezTo>
                  <a:pt x="497243" y="284935"/>
                  <a:pt x="505075" y="287601"/>
                  <a:pt x="512462" y="291067"/>
                </a:cubicBezTo>
                <a:cubicBezTo>
                  <a:pt x="557050" y="311688"/>
                  <a:pt x="588199" y="356752"/>
                  <a:pt x="588199" y="409015"/>
                </a:cubicBezTo>
                <a:cubicBezTo>
                  <a:pt x="588199" y="438613"/>
                  <a:pt x="578143" y="465900"/>
                  <a:pt x="561411" y="487765"/>
                </a:cubicBezTo>
                <a:lnTo>
                  <a:pt x="578054" y="504386"/>
                </a:lnTo>
                <a:lnTo>
                  <a:pt x="594607" y="520919"/>
                </a:lnTo>
                <a:lnTo>
                  <a:pt x="600748" y="527051"/>
                </a:lnTo>
                <a:cubicBezTo>
                  <a:pt x="609826" y="536118"/>
                  <a:pt x="609826" y="550872"/>
                  <a:pt x="600748" y="559938"/>
                </a:cubicBezTo>
                <a:cubicBezTo>
                  <a:pt x="596209" y="564471"/>
                  <a:pt x="590246" y="566782"/>
                  <a:pt x="584284" y="566782"/>
                </a:cubicBezTo>
                <a:cubicBezTo>
                  <a:pt x="578321" y="566782"/>
                  <a:pt x="572358" y="564471"/>
                  <a:pt x="567819" y="559938"/>
                </a:cubicBezTo>
                <a:lnTo>
                  <a:pt x="560521" y="552650"/>
                </a:lnTo>
                <a:lnTo>
                  <a:pt x="543789" y="535940"/>
                </a:lnTo>
                <a:lnTo>
                  <a:pt x="526969" y="519141"/>
                </a:lnTo>
                <a:cubicBezTo>
                  <a:pt x="506944" y="531673"/>
                  <a:pt x="483360" y="538873"/>
                  <a:pt x="458084" y="538873"/>
                </a:cubicBezTo>
                <a:cubicBezTo>
                  <a:pt x="406554" y="538873"/>
                  <a:pt x="361877" y="508742"/>
                  <a:pt x="340874" y="465189"/>
                </a:cubicBezTo>
                <a:cubicBezTo>
                  <a:pt x="337314" y="457812"/>
                  <a:pt x="334466" y="449990"/>
                  <a:pt x="332330" y="441902"/>
                </a:cubicBezTo>
                <a:cubicBezTo>
                  <a:pt x="330372" y="434436"/>
                  <a:pt x="329037" y="426614"/>
                  <a:pt x="328414" y="418703"/>
                </a:cubicBezTo>
                <a:cubicBezTo>
                  <a:pt x="328236" y="415503"/>
                  <a:pt x="328058" y="412304"/>
                  <a:pt x="328058" y="409015"/>
                </a:cubicBezTo>
                <a:cubicBezTo>
                  <a:pt x="328058" y="396216"/>
                  <a:pt x="329927" y="383861"/>
                  <a:pt x="333398" y="372129"/>
                </a:cubicBezTo>
                <a:cubicBezTo>
                  <a:pt x="338560" y="354885"/>
                  <a:pt x="347193" y="339064"/>
                  <a:pt x="358495" y="325643"/>
                </a:cubicBezTo>
                <a:cubicBezTo>
                  <a:pt x="382347" y="297200"/>
                  <a:pt x="418124" y="279157"/>
                  <a:pt x="458084" y="279157"/>
                </a:cubicBezTo>
                <a:close/>
                <a:moveTo>
                  <a:pt x="163065" y="232584"/>
                </a:moveTo>
                <a:cubicBezTo>
                  <a:pt x="150248" y="232584"/>
                  <a:pt x="139745" y="242982"/>
                  <a:pt x="139745" y="255869"/>
                </a:cubicBezTo>
                <a:cubicBezTo>
                  <a:pt x="139745" y="268667"/>
                  <a:pt x="150248" y="279065"/>
                  <a:pt x="163065" y="279065"/>
                </a:cubicBezTo>
                <a:lnTo>
                  <a:pt x="302810" y="279065"/>
                </a:lnTo>
                <a:cubicBezTo>
                  <a:pt x="315716" y="279065"/>
                  <a:pt x="326130" y="268667"/>
                  <a:pt x="326130" y="255869"/>
                </a:cubicBezTo>
                <a:cubicBezTo>
                  <a:pt x="326130" y="242982"/>
                  <a:pt x="315716" y="232584"/>
                  <a:pt x="302810" y="232584"/>
                </a:cubicBezTo>
                <a:close/>
                <a:moveTo>
                  <a:pt x="396003" y="92962"/>
                </a:moveTo>
                <a:cubicBezTo>
                  <a:pt x="383185" y="92962"/>
                  <a:pt x="372771" y="103450"/>
                  <a:pt x="372771" y="116247"/>
                </a:cubicBezTo>
                <a:cubicBezTo>
                  <a:pt x="372771" y="129134"/>
                  <a:pt x="383185" y="139532"/>
                  <a:pt x="396003" y="139532"/>
                </a:cubicBezTo>
                <a:cubicBezTo>
                  <a:pt x="408909" y="139532"/>
                  <a:pt x="419323" y="129134"/>
                  <a:pt x="419323" y="116247"/>
                </a:cubicBezTo>
                <a:cubicBezTo>
                  <a:pt x="419323" y="103450"/>
                  <a:pt x="408909" y="92962"/>
                  <a:pt x="396003" y="92962"/>
                </a:cubicBezTo>
                <a:close/>
                <a:moveTo>
                  <a:pt x="302810" y="92962"/>
                </a:moveTo>
                <a:cubicBezTo>
                  <a:pt x="289993" y="92962"/>
                  <a:pt x="279578" y="103450"/>
                  <a:pt x="279578" y="116247"/>
                </a:cubicBezTo>
                <a:cubicBezTo>
                  <a:pt x="279578" y="129134"/>
                  <a:pt x="289993" y="139532"/>
                  <a:pt x="302810" y="139532"/>
                </a:cubicBezTo>
                <a:cubicBezTo>
                  <a:pt x="315716" y="139532"/>
                  <a:pt x="326130" y="129134"/>
                  <a:pt x="326130" y="116247"/>
                </a:cubicBezTo>
                <a:cubicBezTo>
                  <a:pt x="326130" y="103450"/>
                  <a:pt x="315716" y="92962"/>
                  <a:pt x="302810" y="92962"/>
                </a:cubicBezTo>
                <a:close/>
                <a:moveTo>
                  <a:pt x="209706" y="92962"/>
                </a:moveTo>
                <a:cubicBezTo>
                  <a:pt x="196800" y="92962"/>
                  <a:pt x="186386" y="103450"/>
                  <a:pt x="186386" y="116247"/>
                </a:cubicBezTo>
                <a:cubicBezTo>
                  <a:pt x="186386" y="129134"/>
                  <a:pt x="196800" y="139532"/>
                  <a:pt x="209706" y="139532"/>
                </a:cubicBezTo>
                <a:cubicBezTo>
                  <a:pt x="222523" y="139532"/>
                  <a:pt x="232938" y="129134"/>
                  <a:pt x="232938" y="116247"/>
                </a:cubicBezTo>
                <a:cubicBezTo>
                  <a:pt x="232938" y="103450"/>
                  <a:pt x="222523" y="92962"/>
                  <a:pt x="209706" y="92962"/>
                </a:cubicBezTo>
                <a:close/>
                <a:moveTo>
                  <a:pt x="23320" y="0"/>
                </a:moveTo>
                <a:lnTo>
                  <a:pt x="489196" y="0"/>
                </a:lnTo>
                <a:cubicBezTo>
                  <a:pt x="502102" y="0"/>
                  <a:pt x="512516" y="10398"/>
                  <a:pt x="512516" y="23196"/>
                </a:cubicBezTo>
                <a:lnTo>
                  <a:pt x="512516" y="241205"/>
                </a:lnTo>
                <a:cubicBezTo>
                  <a:pt x="504950" y="238716"/>
                  <a:pt x="497206" y="236761"/>
                  <a:pt x="489196" y="235339"/>
                </a:cubicBezTo>
                <a:cubicBezTo>
                  <a:pt x="481630" y="234006"/>
                  <a:pt x="473797" y="233117"/>
                  <a:pt x="465964" y="232762"/>
                </a:cubicBezTo>
                <a:cubicBezTo>
                  <a:pt x="463383" y="232673"/>
                  <a:pt x="460802" y="232584"/>
                  <a:pt x="458131" y="232584"/>
                </a:cubicBezTo>
                <a:cubicBezTo>
                  <a:pt x="390929" y="232584"/>
                  <a:pt x="332361" y="270267"/>
                  <a:pt x="302543" y="325636"/>
                </a:cubicBezTo>
                <a:lnTo>
                  <a:pt x="132001" y="325636"/>
                </a:lnTo>
                <a:cubicBezTo>
                  <a:pt x="119184" y="325636"/>
                  <a:pt x="108680" y="336034"/>
                  <a:pt x="108680" y="348921"/>
                </a:cubicBezTo>
                <a:cubicBezTo>
                  <a:pt x="108680" y="361718"/>
                  <a:pt x="119184" y="372117"/>
                  <a:pt x="132001" y="372117"/>
                </a:cubicBezTo>
                <a:lnTo>
                  <a:pt x="285364" y="372117"/>
                </a:lnTo>
                <a:cubicBezTo>
                  <a:pt x="282872" y="384026"/>
                  <a:pt x="281537" y="396379"/>
                  <a:pt x="281537" y="409000"/>
                </a:cubicBezTo>
                <a:cubicBezTo>
                  <a:pt x="281537" y="412288"/>
                  <a:pt x="281626" y="415487"/>
                  <a:pt x="281804" y="418687"/>
                </a:cubicBezTo>
                <a:cubicBezTo>
                  <a:pt x="282160" y="426597"/>
                  <a:pt x="283139" y="434329"/>
                  <a:pt x="284563" y="441972"/>
                </a:cubicBezTo>
                <a:cubicBezTo>
                  <a:pt x="286076" y="449882"/>
                  <a:pt x="288123" y="457614"/>
                  <a:pt x="290705" y="465168"/>
                </a:cubicBezTo>
                <a:lnTo>
                  <a:pt x="23320" y="465168"/>
                </a:lnTo>
                <a:cubicBezTo>
                  <a:pt x="10414" y="465168"/>
                  <a:pt x="0" y="454770"/>
                  <a:pt x="0" y="441972"/>
                </a:cubicBezTo>
                <a:lnTo>
                  <a:pt x="0" y="23196"/>
                </a:lnTo>
                <a:cubicBezTo>
                  <a:pt x="0" y="10398"/>
                  <a:pt x="10414" y="0"/>
                  <a:pt x="23320" y="0"/>
                </a:cubicBezTo>
                <a:close/>
              </a:path>
            </a:pathLst>
          </a:custGeom>
          <a:solidFill>
            <a:srgbClr val="FBB805"/>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思源黑体 CN Light" panose="020B0300000000000000" pitchFamily="34" charset="-122"/>
              <a:ea typeface="思源黑体 CN Light" panose="020B0300000000000000" pitchFamily="34" charset="-122"/>
            </a:endParaRPr>
          </a:p>
        </p:txBody>
      </p:sp>
      <p:sp>
        <p:nvSpPr>
          <p:cNvPr id="14" name="PA-price-ticket_70951"/>
          <p:cNvSpPr>
            <a:spLocks noChangeAspect="1"/>
          </p:cNvSpPr>
          <p:nvPr>
            <p:custDataLst>
              <p:tags r:id="rId12"/>
            </p:custDataLst>
          </p:nvPr>
        </p:nvSpPr>
        <p:spPr bwMode="auto">
          <a:xfrm>
            <a:off x="5876837" y="2260836"/>
            <a:ext cx="438324" cy="437773"/>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rgbClr val="D43538"/>
          </a:solidFill>
          <a:ln>
            <a:noFill/>
          </a:ln>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15" name="PA-îŝliḓê"/>
          <p:cNvSpPr/>
          <p:nvPr>
            <p:custDataLst>
              <p:tags r:id="rId13"/>
            </p:custDataLst>
          </p:nvPr>
        </p:nvSpPr>
        <p:spPr>
          <a:xfrm>
            <a:off x="10022710" y="2287918"/>
            <a:ext cx="416667" cy="383608"/>
          </a:xfrm>
          <a:custGeom>
            <a:avLst/>
            <a:gdLst>
              <a:gd name="connsiteX0" fmla="*/ 171287 w 602903"/>
              <a:gd name="connsiteY0" fmla="*/ 447704 h 555068"/>
              <a:gd name="connsiteX1" fmla="*/ 170224 w 602903"/>
              <a:gd name="connsiteY1" fmla="*/ 447856 h 555068"/>
              <a:gd name="connsiteX2" fmla="*/ 167188 w 602903"/>
              <a:gd name="connsiteY2" fmla="*/ 452404 h 555068"/>
              <a:gd name="connsiteX3" fmla="*/ 141071 w 602903"/>
              <a:gd name="connsiteY3" fmla="*/ 495762 h 555068"/>
              <a:gd name="connsiteX4" fmla="*/ 171287 w 602903"/>
              <a:gd name="connsiteY4" fmla="*/ 495762 h 555068"/>
              <a:gd name="connsiteX5" fmla="*/ 171287 w 602903"/>
              <a:gd name="connsiteY5" fmla="*/ 402223 h 555068"/>
              <a:gd name="connsiteX6" fmla="*/ 171287 w 602903"/>
              <a:gd name="connsiteY6" fmla="*/ 402829 h 555068"/>
              <a:gd name="connsiteX7" fmla="*/ 205755 w 602903"/>
              <a:gd name="connsiteY7" fmla="*/ 402829 h 555068"/>
              <a:gd name="connsiteX8" fmla="*/ 205755 w 602903"/>
              <a:gd name="connsiteY8" fmla="*/ 495762 h 555068"/>
              <a:gd name="connsiteX9" fmla="*/ 221850 w 602903"/>
              <a:gd name="connsiteY9" fmla="*/ 495762 h 555068"/>
              <a:gd name="connsiteX10" fmla="*/ 221850 w 602903"/>
              <a:gd name="connsiteY10" fmla="*/ 522141 h 555068"/>
              <a:gd name="connsiteX11" fmla="*/ 205755 w 602903"/>
              <a:gd name="connsiteY11" fmla="*/ 522141 h 555068"/>
              <a:gd name="connsiteX12" fmla="*/ 205755 w 602903"/>
              <a:gd name="connsiteY12" fmla="*/ 554433 h 555068"/>
              <a:gd name="connsiteX13" fmla="*/ 171287 w 602903"/>
              <a:gd name="connsiteY13" fmla="*/ 554433 h 555068"/>
              <a:gd name="connsiteX14" fmla="*/ 171287 w 602903"/>
              <a:gd name="connsiteY14" fmla="*/ 522141 h 555068"/>
              <a:gd name="connsiteX15" fmla="*/ 111462 w 602903"/>
              <a:gd name="connsiteY15" fmla="*/ 522141 h 555068"/>
              <a:gd name="connsiteX16" fmla="*/ 109792 w 602903"/>
              <a:gd name="connsiteY16" fmla="*/ 500462 h 555068"/>
              <a:gd name="connsiteX17" fmla="*/ 236104 w 602903"/>
              <a:gd name="connsiteY17" fmla="*/ 400882 h 555068"/>
              <a:gd name="connsiteX18" fmla="*/ 272540 w 602903"/>
              <a:gd name="connsiteY18" fmla="*/ 400882 h 555068"/>
              <a:gd name="connsiteX19" fmla="*/ 272540 w 602903"/>
              <a:gd name="connsiteY19" fmla="*/ 454996 h 555068"/>
              <a:gd name="connsiteX20" fmla="*/ 284533 w 602903"/>
              <a:gd name="connsiteY20" fmla="*/ 443173 h 555068"/>
              <a:gd name="connsiteX21" fmla="*/ 300322 w 602903"/>
              <a:gd name="connsiteY21" fmla="*/ 438928 h 555068"/>
              <a:gd name="connsiteX22" fmla="*/ 327801 w 602903"/>
              <a:gd name="connsiteY22" fmla="*/ 451055 h 555068"/>
              <a:gd name="connsiteX23" fmla="*/ 336758 w 602903"/>
              <a:gd name="connsiteY23" fmla="*/ 475611 h 555068"/>
              <a:gd name="connsiteX24" fmla="*/ 337213 w 602903"/>
              <a:gd name="connsiteY24" fmla="*/ 488950 h 555068"/>
              <a:gd name="connsiteX25" fmla="*/ 337213 w 602903"/>
              <a:gd name="connsiteY25" fmla="*/ 554432 h 555068"/>
              <a:gd name="connsiteX26" fmla="*/ 315200 w 602903"/>
              <a:gd name="connsiteY26" fmla="*/ 554432 h 555068"/>
              <a:gd name="connsiteX27" fmla="*/ 302903 w 602903"/>
              <a:gd name="connsiteY27" fmla="*/ 554432 h 555068"/>
              <a:gd name="connsiteX28" fmla="*/ 302903 w 602903"/>
              <a:gd name="connsiteY28" fmla="*/ 488798 h 555068"/>
              <a:gd name="connsiteX29" fmla="*/ 298956 w 602903"/>
              <a:gd name="connsiteY29" fmla="*/ 470912 h 555068"/>
              <a:gd name="connsiteX30" fmla="*/ 287114 w 602903"/>
              <a:gd name="connsiteY30" fmla="*/ 466061 h 555068"/>
              <a:gd name="connsiteX31" fmla="*/ 278309 w 602903"/>
              <a:gd name="connsiteY31" fmla="*/ 467577 h 555068"/>
              <a:gd name="connsiteX32" fmla="*/ 272540 w 602903"/>
              <a:gd name="connsiteY32" fmla="*/ 471821 h 555068"/>
              <a:gd name="connsiteX33" fmla="*/ 272540 w 602903"/>
              <a:gd name="connsiteY33" fmla="*/ 554432 h 555068"/>
              <a:gd name="connsiteX34" fmla="*/ 236104 w 602903"/>
              <a:gd name="connsiteY34" fmla="*/ 554432 h 555068"/>
              <a:gd name="connsiteX35" fmla="*/ 51764 w 602903"/>
              <a:gd name="connsiteY35" fmla="*/ 399683 h 555068"/>
              <a:gd name="connsiteX36" fmla="*/ 90918 w 602903"/>
              <a:gd name="connsiteY36" fmla="*/ 412112 h 555068"/>
              <a:gd name="connsiteX37" fmla="*/ 105032 w 602903"/>
              <a:gd name="connsiteY37" fmla="*/ 445759 h 555068"/>
              <a:gd name="connsiteX38" fmla="*/ 97444 w 602903"/>
              <a:gd name="connsiteY38" fmla="*/ 471223 h 555068"/>
              <a:gd name="connsiteX39" fmla="*/ 69975 w 602903"/>
              <a:gd name="connsiteY39" fmla="*/ 503961 h 555068"/>
              <a:gd name="connsiteX40" fmla="*/ 49336 w 602903"/>
              <a:gd name="connsiteY40" fmla="*/ 525787 h 555068"/>
              <a:gd name="connsiteX41" fmla="*/ 49639 w 602903"/>
              <a:gd name="connsiteY41" fmla="*/ 526090 h 555068"/>
              <a:gd name="connsiteX42" fmla="*/ 108522 w 602903"/>
              <a:gd name="connsiteY42" fmla="*/ 526090 h 555068"/>
              <a:gd name="connsiteX43" fmla="*/ 108522 w 602903"/>
              <a:gd name="connsiteY43" fmla="*/ 554433 h 555068"/>
              <a:gd name="connsiteX44" fmla="*/ 3200 w 602903"/>
              <a:gd name="connsiteY44" fmla="*/ 554433 h 555068"/>
              <a:gd name="connsiteX45" fmla="*/ 3200 w 602903"/>
              <a:gd name="connsiteY45" fmla="*/ 530940 h 555068"/>
              <a:gd name="connsiteX46" fmla="*/ 51764 w 602903"/>
              <a:gd name="connsiteY46" fmla="*/ 479559 h 555068"/>
              <a:gd name="connsiteX47" fmla="*/ 65119 w 602903"/>
              <a:gd name="connsiteY47" fmla="*/ 460613 h 555068"/>
              <a:gd name="connsiteX48" fmla="*/ 69520 w 602903"/>
              <a:gd name="connsiteY48" fmla="*/ 446214 h 555068"/>
              <a:gd name="connsiteX49" fmla="*/ 65119 w 602903"/>
              <a:gd name="connsiteY49" fmla="*/ 432118 h 555068"/>
              <a:gd name="connsiteX50" fmla="*/ 51764 w 602903"/>
              <a:gd name="connsiteY50" fmla="*/ 426965 h 555068"/>
              <a:gd name="connsiteX51" fmla="*/ 39319 w 602903"/>
              <a:gd name="connsiteY51" fmla="*/ 433937 h 555068"/>
              <a:gd name="connsiteX52" fmla="*/ 34767 w 602903"/>
              <a:gd name="connsiteY52" fmla="*/ 451367 h 555068"/>
              <a:gd name="connsiteX53" fmla="*/ 317 w 602903"/>
              <a:gd name="connsiteY53" fmla="*/ 451367 h 555068"/>
              <a:gd name="connsiteX54" fmla="*/ 14 w 602903"/>
              <a:gd name="connsiteY54" fmla="*/ 450458 h 555068"/>
              <a:gd name="connsiteX55" fmla="*/ 13824 w 602903"/>
              <a:gd name="connsiteY55" fmla="*/ 414385 h 555068"/>
              <a:gd name="connsiteX56" fmla="*/ 51764 w 602903"/>
              <a:gd name="connsiteY56" fmla="*/ 399683 h 555068"/>
              <a:gd name="connsiteX57" fmla="*/ 286629 w 602903"/>
              <a:gd name="connsiteY57" fmla="*/ 131887 h 555068"/>
              <a:gd name="connsiteX58" fmla="*/ 318984 w 602903"/>
              <a:gd name="connsiteY58" fmla="*/ 131887 h 555068"/>
              <a:gd name="connsiteX59" fmla="*/ 318984 w 602903"/>
              <a:gd name="connsiteY59" fmla="*/ 283539 h 555068"/>
              <a:gd name="connsiteX60" fmla="*/ 404050 w 602903"/>
              <a:gd name="connsiteY60" fmla="*/ 283539 h 555068"/>
              <a:gd name="connsiteX61" fmla="*/ 404050 w 602903"/>
              <a:gd name="connsiteY61" fmla="*/ 315992 h 555068"/>
              <a:gd name="connsiteX62" fmla="*/ 286629 w 602903"/>
              <a:gd name="connsiteY62" fmla="*/ 315992 h 555068"/>
              <a:gd name="connsiteX63" fmla="*/ 322786 w 602903"/>
              <a:gd name="connsiteY63" fmla="*/ 0 h 555068"/>
              <a:gd name="connsiteX64" fmla="*/ 602903 w 602903"/>
              <a:gd name="connsiteY64" fmla="*/ 279429 h 555068"/>
              <a:gd name="connsiteX65" fmla="*/ 369699 w 602903"/>
              <a:gd name="connsiteY65" fmla="*/ 555068 h 555068"/>
              <a:gd name="connsiteX66" fmla="*/ 369699 w 602903"/>
              <a:gd name="connsiteY66" fmla="*/ 489115 h 555068"/>
              <a:gd name="connsiteX67" fmla="*/ 538074 w 602903"/>
              <a:gd name="connsiteY67" fmla="*/ 279429 h 555068"/>
              <a:gd name="connsiteX68" fmla="*/ 322937 w 602903"/>
              <a:gd name="connsiteY68" fmla="*/ 64589 h 555068"/>
              <a:gd name="connsiteX69" fmla="*/ 112659 w 602903"/>
              <a:gd name="connsiteY69" fmla="*/ 233035 h 555068"/>
              <a:gd name="connsiteX70" fmla="*/ 159118 w 602903"/>
              <a:gd name="connsiteY70" fmla="*/ 233035 h 555068"/>
              <a:gd name="connsiteX71" fmla="*/ 79410 w 602903"/>
              <a:gd name="connsiteY71" fmla="*/ 366457 h 555068"/>
              <a:gd name="connsiteX72" fmla="*/ 1827 w 602903"/>
              <a:gd name="connsiteY72" fmla="*/ 233035 h 555068"/>
              <a:gd name="connsiteX73" fmla="*/ 46767 w 602903"/>
              <a:gd name="connsiteY73" fmla="*/ 233035 h 555068"/>
              <a:gd name="connsiteX74" fmla="*/ 322786 w 602903"/>
              <a:gd name="connsiteY74" fmla="*/ 0 h 55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2903" h="555068">
                <a:moveTo>
                  <a:pt x="171287" y="447704"/>
                </a:moveTo>
                <a:lnTo>
                  <a:pt x="170224" y="447856"/>
                </a:lnTo>
                <a:lnTo>
                  <a:pt x="167188" y="452404"/>
                </a:lnTo>
                <a:lnTo>
                  <a:pt x="141071" y="495762"/>
                </a:lnTo>
                <a:lnTo>
                  <a:pt x="171287" y="495762"/>
                </a:lnTo>
                <a:close/>
                <a:moveTo>
                  <a:pt x="171287" y="402223"/>
                </a:moveTo>
                <a:lnTo>
                  <a:pt x="171287" y="402829"/>
                </a:lnTo>
                <a:lnTo>
                  <a:pt x="205755" y="402829"/>
                </a:lnTo>
                <a:lnTo>
                  <a:pt x="205755" y="495762"/>
                </a:lnTo>
                <a:lnTo>
                  <a:pt x="221850" y="495762"/>
                </a:lnTo>
                <a:lnTo>
                  <a:pt x="221850" y="522141"/>
                </a:lnTo>
                <a:lnTo>
                  <a:pt x="205755" y="522141"/>
                </a:lnTo>
                <a:lnTo>
                  <a:pt x="205755" y="554433"/>
                </a:lnTo>
                <a:lnTo>
                  <a:pt x="171287" y="554433"/>
                </a:lnTo>
                <a:lnTo>
                  <a:pt x="171287" y="522141"/>
                </a:lnTo>
                <a:lnTo>
                  <a:pt x="111462" y="522141"/>
                </a:lnTo>
                <a:lnTo>
                  <a:pt x="109792" y="500462"/>
                </a:lnTo>
                <a:close/>
                <a:moveTo>
                  <a:pt x="236104" y="400882"/>
                </a:moveTo>
                <a:lnTo>
                  <a:pt x="272540" y="400882"/>
                </a:lnTo>
                <a:lnTo>
                  <a:pt x="272540" y="454996"/>
                </a:lnTo>
                <a:cubicBezTo>
                  <a:pt x="274513" y="449842"/>
                  <a:pt x="279675" y="445901"/>
                  <a:pt x="284533" y="443173"/>
                </a:cubicBezTo>
                <a:cubicBezTo>
                  <a:pt x="289391" y="440293"/>
                  <a:pt x="294401" y="438928"/>
                  <a:pt x="300322" y="438928"/>
                </a:cubicBezTo>
                <a:cubicBezTo>
                  <a:pt x="312012" y="438928"/>
                  <a:pt x="321121" y="443021"/>
                  <a:pt x="327801" y="451055"/>
                </a:cubicBezTo>
                <a:cubicBezTo>
                  <a:pt x="332659" y="456966"/>
                  <a:pt x="335391" y="465152"/>
                  <a:pt x="336758" y="475611"/>
                </a:cubicBezTo>
                <a:cubicBezTo>
                  <a:pt x="337365" y="479703"/>
                  <a:pt x="337213" y="484099"/>
                  <a:pt x="337213" y="488950"/>
                </a:cubicBezTo>
                <a:lnTo>
                  <a:pt x="337213" y="554432"/>
                </a:lnTo>
                <a:lnTo>
                  <a:pt x="315200" y="554432"/>
                </a:lnTo>
                <a:lnTo>
                  <a:pt x="302903" y="554432"/>
                </a:lnTo>
                <a:lnTo>
                  <a:pt x="302903" y="488798"/>
                </a:lnTo>
                <a:cubicBezTo>
                  <a:pt x="302903" y="480158"/>
                  <a:pt x="301537" y="474246"/>
                  <a:pt x="298956" y="470912"/>
                </a:cubicBezTo>
                <a:cubicBezTo>
                  <a:pt x="296375" y="467729"/>
                  <a:pt x="292428" y="466061"/>
                  <a:pt x="287114" y="466061"/>
                </a:cubicBezTo>
                <a:cubicBezTo>
                  <a:pt x="283622" y="466061"/>
                  <a:pt x="280890" y="466516"/>
                  <a:pt x="278309" y="467577"/>
                </a:cubicBezTo>
                <a:cubicBezTo>
                  <a:pt x="275880" y="468486"/>
                  <a:pt x="272540" y="470002"/>
                  <a:pt x="272540" y="471821"/>
                </a:cubicBezTo>
                <a:lnTo>
                  <a:pt x="272540" y="554432"/>
                </a:lnTo>
                <a:lnTo>
                  <a:pt x="236104" y="554432"/>
                </a:lnTo>
                <a:close/>
                <a:moveTo>
                  <a:pt x="51764" y="399683"/>
                </a:moveTo>
                <a:cubicBezTo>
                  <a:pt x="68457" y="399683"/>
                  <a:pt x="81509" y="403775"/>
                  <a:pt x="90918" y="412112"/>
                </a:cubicBezTo>
                <a:cubicBezTo>
                  <a:pt x="100327" y="420296"/>
                  <a:pt x="105032" y="431512"/>
                  <a:pt x="105032" y="445759"/>
                </a:cubicBezTo>
                <a:cubicBezTo>
                  <a:pt x="105032" y="455308"/>
                  <a:pt x="102452" y="463796"/>
                  <a:pt x="97444" y="471223"/>
                </a:cubicBezTo>
                <a:cubicBezTo>
                  <a:pt x="92435" y="478498"/>
                  <a:pt x="83330" y="489411"/>
                  <a:pt x="69975" y="503961"/>
                </a:cubicBezTo>
                <a:lnTo>
                  <a:pt x="49336" y="525787"/>
                </a:lnTo>
                <a:lnTo>
                  <a:pt x="49639" y="526090"/>
                </a:lnTo>
                <a:lnTo>
                  <a:pt x="108522" y="526090"/>
                </a:lnTo>
                <a:lnTo>
                  <a:pt x="108522" y="554433"/>
                </a:lnTo>
                <a:lnTo>
                  <a:pt x="3200" y="554433"/>
                </a:lnTo>
                <a:lnTo>
                  <a:pt x="3200" y="530940"/>
                </a:lnTo>
                <a:lnTo>
                  <a:pt x="51764" y="479559"/>
                </a:lnTo>
                <a:cubicBezTo>
                  <a:pt x="57986" y="472587"/>
                  <a:pt x="62235" y="466221"/>
                  <a:pt x="65119" y="460613"/>
                </a:cubicBezTo>
                <a:cubicBezTo>
                  <a:pt x="68002" y="455005"/>
                  <a:pt x="69520" y="450306"/>
                  <a:pt x="69520" y="446214"/>
                </a:cubicBezTo>
                <a:cubicBezTo>
                  <a:pt x="69520" y="440303"/>
                  <a:pt x="68002" y="435604"/>
                  <a:pt x="65119" y="432118"/>
                </a:cubicBezTo>
                <a:cubicBezTo>
                  <a:pt x="62083" y="428632"/>
                  <a:pt x="57682" y="426965"/>
                  <a:pt x="51764" y="426965"/>
                </a:cubicBezTo>
                <a:cubicBezTo>
                  <a:pt x="46452" y="426965"/>
                  <a:pt x="42355" y="429390"/>
                  <a:pt x="39319" y="433937"/>
                </a:cubicBezTo>
                <a:cubicBezTo>
                  <a:pt x="36284" y="438333"/>
                  <a:pt x="34767" y="443334"/>
                  <a:pt x="34767" y="451367"/>
                </a:cubicBezTo>
                <a:lnTo>
                  <a:pt x="317" y="451367"/>
                </a:lnTo>
                <a:lnTo>
                  <a:pt x="14" y="450458"/>
                </a:lnTo>
                <a:cubicBezTo>
                  <a:pt x="-290" y="436362"/>
                  <a:pt x="4263" y="424237"/>
                  <a:pt x="13824" y="414385"/>
                </a:cubicBezTo>
                <a:cubicBezTo>
                  <a:pt x="23385" y="404685"/>
                  <a:pt x="35981" y="399683"/>
                  <a:pt x="51764" y="399683"/>
                </a:cubicBezTo>
                <a:close/>
                <a:moveTo>
                  <a:pt x="286629" y="131887"/>
                </a:moveTo>
                <a:lnTo>
                  <a:pt x="318984" y="131887"/>
                </a:lnTo>
                <a:lnTo>
                  <a:pt x="318984" y="283539"/>
                </a:lnTo>
                <a:lnTo>
                  <a:pt x="404050" y="283539"/>
                </a:lnTo>
                <a:lnTo>
                  <a:pt x="404050" y="315992"/>
                </a:lnTo>
                <a:lnTo>
                  <a:pt x="286629" y="315992"/>
                </a:lnTo>
                <a:close/>
                <a:moveTo>
                  <a:pt x="322786" y="0"/>
                </a:moveTo>
                <a:cubicBezTo>
                  <a:pt x="477192" y="0"/>
                  <a:pt x="602903" y="125387"/>
                  <a:pt x="602903" y="279429"/>
                </a:cubicBezTo>
                <a:cubicBezTo>
                  <a:pt x="602903" y="417703"/>
                  <a:pt x="501180" y="532780"/>
                  <a:pt x="369699" y="555068"/>
                </a:cubicBezTo>
                <a:lnTo>
                  <a:pt x="369699" y="489115"/>
                </a:lnTo>
                <a:cubicBezTo>
                  <a:pt x="464742" y="467737"/>
                  <a:pt x="538074" y="381922"/>
                  <a:pt x="538074" y="279429"/>
                </a:cubicBezTo>
                <a:cubicBezTo>
                  <a:pt x="538074" y="161017"/>
                  <a:pt x="441513" y="64589"/>
                  <a:pt x="322937" y="64589"/>
                </a:cubicBezTo>
                <a:cubicBezTo>
                  <a:pt x="220152" y="64589"/>
                  <a:pt x="133915" y="136000"/>
                  <a:pt x="112659" y="233035"/>
                </a:cubicBezTo>
                <a:lnTo>
                  <a:pt x="159118" y="233035"/>
                </a:lnTo>
                <a:lnTo>
                  <a:pt x="79410" y="366457"/>
                </a:lnTo>
                <a:lnTo>
                  <a:pt x="1827" y="233035"/>
                </a:lnTo>
                <a:lnTo>
                  <a:pt x="46767" y="233035"/>
                </a:lnTo>
                <a:cubicBezTo>
                  <a:pt x="69086" y="101583"/>
                  <a:pt x="184321" y="0"/>
                  <a:pt x="322786" y="0"/>
                </a:cubicBezTo>
                <a:close/>
              </a:path>
            </a:pathLst>
          </a:custGeom>
          <a:solidFill>
            <a:srgbClr val="D43538"/>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8000">
                <a:solidFill>
                  <a:srgbClr val="53585F"/>
                </a:solidFill>
              </a:defRPr>
            </a:pPr>
            <a:endParaRPr>
              <a:solidFill>
                <a:srgbClr val="1F214A"/>
              </a:solidFill>
              <a:latin typeface="思源黑体 CN Light" panose="020B0300000000000000" pitchFamily="34" charset="-122"/>
            </a:endParaRPr>
          </a:p>
        </p:txBody>
      </p:sp>
      <p:sp>
        <p:nvSpPr>
          <p:cNvPr id="16" name="PA-文本框 15"/>
          <p:cNvSpPr txBox="1"/>
          <p:nvPr>
            <p:custDataLst>
              <p:tags r:id="rId14"/>
            </p:custDataLst>
          </p:nvPr>
        </p:nvSpPr>
        <p:spPr>
          <a:xfrm>
            <a:off x="872795" y="5026921"/>
            <a:ext cx="3871574" cy="523220"/>
          </a:xfrm>
          <a:prstGeom prst="rect">
            <a:avLst/>
          </a:prstGeom>
          <a:noFill/>
        </p:spPr>
        <p:txBody>
          <a:bodyPr wrap="none" rtlCol="0">
            <a:spAutoFit/>
          </a:bodyPr>
          <a:lstStyle/>
          <a:p>
            <a:pPr algn="r"/>
            <a:r>
              <a:rPr lang="zh-CN" altLang="en-US" sz="2800" b="1" dirty="0">
                <a:solidFill>
                  <a:schemeClr val="tx1">
                    <a:lumMod val="75000"/>
                    <a:lumOff val="25000"/>
                  </a:schemeClr>
                </a:solidFill>
                <a:latin typeface="思源黑体 CN Light" panose="020B0300000000000000" pitchFamily="34" charset="-122"/>
                <a:ea typeface="思源黑体 CN Light" panose="020B0300000000000000" pitchFamily="34" charset="-122"/>
              </a:rPr>
              <a:t>请在这里添加标题内容</a:t>
            </a:r>
          </a:p>
        </p:txBody>
      </p:sp>
      <p:sp>
        <p:nvSpPr>
          <p:cNvPr id="17" name="PA-矩形 16"/>
          <p:cNvSpPr/>
          <p:nvPr>
            <p:custDataLst>
              <p:tags r:id="rId15"/>
            </p:custDataLst>
          </p:nvPr>
        </p:nvSpPr>
        <p:spPr>
          <a:xfrm>
            <a:off x="1025885" y="5558094"/>
            <a:ext cx="9898466" cy="683713"/>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感谢您使用我们的</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PPT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模板，请在此输入您需要的文字内容，感谢您使用我们的</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PPT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模板，请在此输入您需要的文字内容，感谢您使用我们的</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PPT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模板，请在此输入您需要的文字内容，感谢您使用我们的</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PPT</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模板。</a:t>
            </a:r>
          </a:p>
        </p:txBody>
      </p:sp>
      <p:sp>
        <p:nvSpPr>
          <p:cNvPr id="18" name="PA-文本框 31_1"/>
          <p:cNvSpPr txBox="1"/>
          <p:nvPr>
            <p:custDataLst>
              <p:tags r:id="rId16"/>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9" name="PA-直接连接符 32_1"/>
          <p:cNvCxnSpPr/>
          <p:nvPr>
            <p:custDataLst>
              <p:tags r:id="rId17"/>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250" fill="hold"/>
                                        <p:tgtEl>
                                          <p:spTgt spid="18"/>
                                        </p:tgtEl>
                                        <p:attrNameLst>
                                          <p:attrName>ppt_x</p:attrName>
                                        </p:attrNameLst>
                                      </p:cBhvr>
                                      <p:tavLst>
                                        <p:tav tm="0">
                                          <p:val>
                                            <p:strVal val="#ppt_x"/>
                                          </p:val>
                                        </p:tav>
                                        <p:tav tm="100000">
                                          <p:val>
                                            <p:strVal val="#ppt_x"/>
                                          </p:val>
                                        </p:tav>
                                      </p:tavLst>
                                    </p:anim>
                                    <p:anim calcmode="lin" valueType="num">
                                      <p:cBhvr additive="base">
                                        <p:cTn id="8" dur="1250" fill="hold"/>
                                        <p:tgtEl>
                                          <p:spTgt spid="18"/>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zh-CN" altLang="en-US" sz="2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03</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500"/>
                            </p:stCondLst>
                            <p:childTnLst>
                              <p:par>
                                <p:cTn id="24" presetID="2" presetClass="entr" presetSubtype="4"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fill="hold"/>
                                        <p:tgtEl>
                                          <p:spTgt spid="16"/>
                                        </p:tgtEl>
                                        <p:attrNameLst>
                                          <p:attrName>ppt_x</p:attrName>
                                        </p:attrNameLst>
                                      </p:cBhvr>
                                      <p:tavLst>
                                        <p:tav tm="0">
                                          <p:val>
                                            <p:strVal val="#ppt_x"/>
                                          </p:val>
                                        </p:tav>
                                        <p:tav tm="100000">
                                          <p:val>
                                            <p:strVal val="#ppt_x"/>
                                          </p:val>
                                        </p:tav>
                                      </p:tavLst>
                                    </p:anim>
                                    <p:anim calcmode="lin" valueType="num">
                                      <p:cBhvr additive="base">
                                        <p:cTn id="27" dur="10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ppt_x"/>
                                          </p:val>
                                        </p:tav>
                                        <p:tav tm="100000">
                                          <p:val>
                                            <p:strVal val="#ppt_x"/>
                                          </p:val>
                                        </p:tav>
                                      </p:tavLst>
                                    </p:anim>
                                    <p:anim calcmode="lin" valueType="num">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ppt_x"/>
                                          </p:val>
                                        </p:tav>
                                        <p:tav tm="100000">
                                          <p:val>
                                            <p:strVal val="#ppt_x"/>
                                          </p:val>
                                        </p:tav>
                                      </p:tavLst>
                                    </p:anim>
                                    <p:anim calcmode="lin" valueType="num">
                                      <p:cBhvr additive="base">
                                        <p:cTn id="35" dur="10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ppt_x"/>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矩形: 圆角 27"/>
          <p:cNvSpPr/>
          <p:nvPr>
            <p:custDataLst>
              <p:tags r:id="rId1"/>
            </p:custDataLst>
          </p:nvPr>
        </p:nvSpPr>
        <p:spPr>
          <a:xfrm>
            <a:off x="5071675" y="4265440"/>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4" name="PA-矩形: 圆角 28"/>
          <p:cNvSpPr/>
          <p:nvPr>
            <p:custDataLst>
              <p:tags r:id="rId2"/>
            </p:custDataLst>
          </p:nvPr>
        </p:nvSpPr>
        <p:spPr>
          <a:xfrm>
            <a:off x="5071675" y="4265440"/>
            <a:ext cx="4023023" cy="111797"/>
          </a:xfrm>
          <a:prstGeom prst="roundRect">
            <a:avLst>
              <a:gd name="adj" fmla="val 50000"/>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5" name="PA-文本框 64"/>
          <p:cNvSpPr txBox="1"/>
          <p:nvPr>
            <p:custDataLst>
              <p:tags r:id="rId3"/>
            </p:custDataLst>
          </p:nvPr>
        </p:nvSpPr>
        <p:spPr>
          <a:xfrm>
            <a:off x="5071675" y="4013588"/>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关键词</a:t>
            </a:r>
          </a:p>
        </p:txBody>
      </p:sp>
      <p:sp>
        <p:nvSpPr>
          <p:cNvPr id="6" name="PA-矩形: 圆角 30"/>
          <p:cNvSpPr/>
          <p:nvPr>
            <p:custDataLst>
              <p:tags r:id="rId4"/>
            </p:custDataLst>
          </p:nvPr>
        </p:nvSpPr>
        <p:spPr>
          <a:xfrm>
            <a:off x="5071675" y="4754374"/>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7" name="PA-矩形: 圆角 31"/>
          <p:cNvSpPr/>
          <p:nvPr>
            <p:custDataLst>
              <p:tags r:id="rId5"/>
            </p:custDataLst>
          </p:nvPr>
        </p:nvSpPr>
        <p:spPr>
          <a:xfrm>
            <a:off x="5071675" y="4754374"/>
            <a:ext cx="1828647" cy="111797"/>
          </a:xfrm>
          <a:prstGeom prst="roundRect">
            <a:avLst>
              <a:gd name="adj" fmla="val 50000"/>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8" name="PA-文本框 67"/>
          <p:cNvSpPr txBox="1"/>
          <p:nvPr>
            <p:custDataLst>
              <p:tags r:id="rId6"/>
            </p:custDataLst>
          </p:nvPr>
        </p:nvSpPr>
        <p:spPr>
          <a:xfrm>
            <a:off x="5071675" y="4502522"/>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关键词</a:t>
            </a:r>
          </a:p>
        </p:txBody>
      </p:sp>
      <p:sp>
        <p:nvSpPr>
          <p:cNvPr id="9" name="PA-矩形: 圆角 33"/>
          <p:cNvSpPr/>
          <p:nvPr>
            <p:custDataLst>
              <p:tags r:id="rId7"/>
            </p:custDataLst>
          </p:nvPr>
        </p:nvSpPr>
        <p:spPr>
          <a:xfrm>
            <a:off x="5071675" y="5243308"/>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10" name="PA-矩形: 圆角 34"/>
          <p:cNvSpPr/>
          <p:nvPr>
            <p:custDataLst>
              <p:tags r:id="rId8"/>
            </p:custDataLst>
          </p:nvPr>
        </p:nvSpPr>
        <p:spPr>
          <a:xfrm>
            <a:off x="5071675" y="5243308"/>
            <a:ext cx="5120211" cy="111797"/>
          </a:xfrm>
          <a:prstGeom prst="roundRect">
            <a:avLst>
              <a:gd name="adj" fmla="val 50000"/>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11" name="PA-文本框 70"/>
          <p:cNvSpPr txBox="1"/>
          <p:nvPr>
            <p:custDataLst>
              <p:tags r:id="rId9"/>
            </p:custDataLst>
          </p:nvPr>
        </p:nvSpPr>
        <p:spPr>
          <a:xfrm>
            <a:off x="5071675" y="4991455"/>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关键词</a:t>
            </a:r>
          </a:p>
        </p:txBody>
      </p:sp>
      <p:sp>
        <p:nvSpPr>
          <p:cNvPr id="12" name="PA-矩形: 圆角 36"/>
          <p:cNvSpPr/>
          <p:nvPr>
            <p:custDataLst>
              <p:tags r:id="rId10"/>
            </p:custDataLst>
          </p:nvPr>
        </p:nvSpPr>
        <p:spPr>
          <a:xfrm>
            <a:off x="5071675" y="5732241"/>
            <a:ext cx="5529649" cy="111797"/>
          </a:xfrm>
          <a:prstGeom prst="roundRect">
            <a:avLst>
              <a:gd name="adj" fmla="val 50000"/>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13" name="PA-矩形: 圆角 37"/>
          <p:cNvSpPr/>
          <p:nvPr>
            <p:custDataLst>
              <p:tags r:id="rId11"/>
            </p:custDataLst>
          </p:nvPr>
        </p:nvSpPr>
        <p:spPr>
          <a:xfrm>
            <a:off x="5071675" y="5732241"/>
            <a:ext cx="3291564" cy="111797"/>
          </a:xfrm>
          <a:prstGeom prst="roundRect">
            <a:avLst>
              <a:gd name="adj" fmla="val 50000"/>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tx1">
                  <a:lumMod val="75000"/>
                  <a:lumOff val="25000"/>
                </a:schemeClr>
              </a:solidFill>
              <a:latin typeface="思源黑体 CN Light" panose="020B0300000000000000" pitchFamily="34" charset="-122"/>
            </a:endParaRPr>
          </a:p>
        </p:txBody>
      </p:sp>
      <p:sp>
        <p:nvSpPr>
          <p:cNvPr id="14" name="PA-文本框 73"/>
          <p:cNvSpPr txBox="1"/>
          <p:nvPr>
            <p:custDataLst>
              <p:tags r:id="rId12"/>
            </p:custDataLst>
          </p:nvPr>
        </p:nvSpPr>
        <p:spPr>
          <a:xfrm>
            <a:off x="5071675" y="5480389"/>
            <a:ext cx="707827" cy="316088"/>
          </a:xfrm>
          <a:prstGeom prst="rect">
            <a:avLst/>
          </a:prstGeom>
          <a:noFill/>
        </p:spPr>
        <p:txBody>
          <a:bodyPr wrap="none" lIns="0" tIns="0" rIns="0" bIns="0">
            <a:normAutofit/>
            <a:scene3d>
              <a:camera prst="orthographicFront"/>
              <a:lightRig rig="threePt" dir="t"/>
            </a:scene3d>
            <a:sp3d contourW="12700"/>
          </a:bodyPr>
          <a:lstStyle/>
          <a:p>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关键词</a:t>
            </a:r>
          </a:p>
        </p:txBody>
      </p:sp>
      <p:sp>
        <p:nvSpPr>
          <p:cNvPr id="15" name="PA-文本框 74"/>
          <p:cNvSpPr txBox="1"/>
          <p:nvPr>
            <p:custDataLst>
              <p:tags r:id="rId13"/>
            </p:custDataLst>
          </p:nvPr>
        </p:nvSpPr>
        <p:spPr>
          <a:xfrm>
            <a:off x="10135057" y="4027876"/>
            <a:ext cx="361180"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思源黑体 CN Light" panose="020B0300000000000000" pitchFamily="34" charset="-122"/>
              </a:rPr>
              <a:t>70%</a:t>
            </a:r>
          </a:p>
        </p:txBody>
      </p:sp>
      <p:sp>
        <p:nvSpPr>
          <p:cNvPr id="16" name="PA-文本框 75"/>
          <p:cNvSpPr txBox="1"/>
          <p:nvPr>
            <p:custDataLst>
              <p:tags r:id="rId14"/>
            </p:custDataLst>
          </p:nvPr>
        </p:nvSpPr>
        <p:spPr>
          <a:xfrm>
            <a:off x="10132776" y="4516810"/>
            <a:ext cx="384689"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思源黑体 CN Light" panose="020B0300000000000000" pitchFamily="34" charset="-122"/>
              </a:rPr>
              <a:t>45%</a:t>
            </a:r>
          </a:p>
        </p:txBody>
      </p:sp>
      <p:sp>
        <p:nvSpPr>
          <p:cNvPr id="17" name="PA-文本框 76"/>
          <p:cNvSpPr txBox="1"/>
          <p:nvPr>
            <p:custDataLst>
              <p:tags r:id="rId15"/>
            </p:custDataLst>
          </p:nvPr>
        </p:nvSpPr>
        <p:spPr>
          <a:xfrm>
            <a:off x="10128500" y="5005743"/>
            <a:ext cx="393238"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思源黑体 CN Light" panose="020B0300000000000000" pitchFamily="34" charset="-122"/>
              </a:rPr>
              <a:t>95%</a:t>
            </a:r>
          </a:p>
        </p:txBody>
      </p:sp>
      <p:sp>
        <p:nvSpPr>
          <p:cNvPr id="18" name="PA-文本框 77"/>
          <p:cNvSpPr txBox="1"/>
          <p:nvPr>
            <p:custDataLst>
              <p:tags r:id="rId16"/>
            </p:custDataLst>
          </p:nvPr>
        </p:nvSpPr>
        <p:spPr>
          <a:xfrm>
            <a:off x="10128503" y="5494677"/>
            <a:ext cx="393238" cy="262389"/>
          </a:xfrm>
          <a:prstGeom prst="rect">
            <a:avLst/>
          </a:prstGeom>
          <a:noFill/>
        </p:spPr>
        <p:txBody>
          <a:bodyPr wrap="none" lIns="0" tIns="0" rIns="0" bIns="0">
            <a:noAutofit/>
            <a:scene3d>
              <a:camera prst="orthographicFront"/>
              <a:lightRig rig="threePt" dir="t"/>
            </a:scene3d>
            <a:sp3d contourW="12700"/>
          </a:bodyPr>
          <a:lstStyle/>
          <a:p>
            <a:r>
              <a:rPr lang="en-US" sz="1200" dirty="0">
                <a:solidFill>
                  <a:schemeClr val="tx1">
                    <a:lumMod val="75000"/>
                    <a:lumOff val="25000"/>
                  </a:schemeClr>
                </a:solidFill>
                <a:latin typeface="思源黑体 CN Light" panose="020B0300000000000000" pitchFamily="34" charset="-122"/>
              </a:rPr>
              <a:t>60%</a:t>
            </a:r>
          </a:p>
        </p:txBody>
      </p:sp>
      <p:sp>
        <p:nvSpPr>
          <p:cNvPr id="19" name="PA-矩形 18"/>
          <p:cNvSpPr/>
          <p:nvPr>
            <p:custDataLst>
              <p:tags r:id="rId17"/>
            </p:custDataLst>
          </p:nvPr>
        </p:nvSpPr>
        <p:spPr>
          <a:xfrm>
            <a:off x="4961346" y="1918144"/>
            <a:ext cx="2501951" cy="37484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标题文字添加</a:t>
            </a:r>
          </a:p>
        </p:txBody>
      </p:sp>
      <p:sp>
        <p:nvSpPr>
          <p:cNvPr id="20" name="PA-文本框 39"/>
          <p:cNvSpPr txBox="1">
            <a:spLocks noChangeArrowheads="1"/>
          </p:cNvSpPr>
          <p:nvPr>
            <p:custDataLst>
              <p:tags r:id="rId18"/>
            </p:custDataLst>
          </p:nvPr>
        </p:nvSpPr>
        <p:spPr bwMode="auto">
          <a:xfrm>
            <a:off x="4989922" y="2334939"/>
            <a:ext cx="5999812" cy="132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l"/>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单击此处添加文本单击此处添加文本 单击此处添加文本单击此处添加文本单击此处添加文本</a:t>
            </a:r>
            <a:endParaRPr lang="en-US" altLang="zh-CN" sz="140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marL="285750" indent="-285750">
              <a:lnSpc>
                <a:spcPct val="150000"/>
              </a:lnSpc>
              <a:buFont typeface="Wingdings" panose="05000000000000000000" pitchFamily="2" charset="2"/>
              <a:buChar char="l"/>
            </a:pP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rPr>
              <a:t>单击此处添加文本单击此处添加文本 单击此处添加文本单击此处添加文本单击此处添加文本</a:t>
            </a:r>
            <a:endParaRPr lang="en-US" altLang="zh-CN" sz="14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PA-矩形 20"/>
          <p:cNvSpPr/>
          <p:nvPr>
            <p:custDataLst>
              <p:tags r:id="rId19"/>
            </p:custDataLst>
          </p:nvPr>
        </p:nvSpPr>
        <p:spPr>
          <a:xfrm>
            <a:off x="828675" y="1785938"/>
            <a:ext cx="3143250" cy="4171950"/>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CN Light" panose="020B0300000000000000" pitchFamily="34" charset="-122"/>
              <a:ea typeface="思源黑体 CN Light" panose="020B0300000000000000" pitchFamily="34" charset="-122"/>
            </a:endParaRPr>
          </a:p>
        </p:txBody>
      </p:sp>
      <p:sp>
        <p:nvSpPr>
          <p:cNvPr id="22" name="PA-文本框 31_1"/>
          <p:cNvSpPr txBox="1"/>
          <p:nvPr>
            <p:custDataLst>
              <p:tags r:id="rId2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3" name="PA-直接连接符 32_1"/>
          <p:cNvCxnSpPr/>
          <p:nvPr>
            <p:custDataLst>
              <p:tags r:id="rId2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250" fill="hold"/>
                                        <p:tgtEl>
                                          <p:spTgt spid="22"/>
                                        </p:tgtEl>
                                        <p:attrNameLst>
                                          <p:attrName>ppt_x</p:attrName>
                                        </p:attrNameLst>
                                      </p:cBhvr>
                                      <p:tavLst>
                                        <p:tav tm="0">
                                          <p:val>
                                            <p:strVal val="#ppt_x"/>
                                          </p:val>
                                        </p:tav>
                                        <p:tav tm="100000">
                                          <p:val>
                                            <p:strVal val="#ppt_x"/>
                                          </p:val>
                                        </p:tav>
                                      </p:tavLst>
                                    </p:anim>
                                    <p:anim calcmode="lin" valueType="num">
                                      <p:cBhvr additive="base">
                                        <p:cTn id="8" dur="1250" fill="hold"/>
                                        <p:tgtEl>
                                          <p:spTgt spid="2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iṩḷíḓé"/>
          <p:cNvSpPr/>
          <p:nvPr>
            <p:custDataLst>
              <p:tags r:id="rId1"/>
            </p:custDataLst>
          </p:nvPr>
        </p:nvSpPr>
        <p:spPr bwMode="auto">
          <a:xfrm>
            <a:off x="1136118" y="1997940"/>
            <a:ext cx="2443859" cy="2443859"/>
          </a:xfrm>
          <a:prstGeom prst="ellipse">
            <a:avLst/>
          </a:prstGeom>
          <a:solidFill>
            <a:schemeClr val="bg1">
              <a:lumMod val="85000"/>
            </a:schemeClr>
          </a:solidFill>
          <a:ln w="9525">
            <a:noFill/>
            <a:round/>
          </a:ln>
        </p:spPr>
        <p:txBody>
          <a:bodyPr anchor="ctr"/>
          <a:lstStyle/>
          <a:p>
            <a:pPr algn="ctr"/>
            <a:endParaRPr>
              <a:latin typeface="思源黑体 CN Light" panose="020B0300000000000000" pitchFamily="34" charset="-122"/>
            </a:endParaRPr>
          </a:p>
        </p:txBody>
      </p:sp>
      <p:sp>
        <p:nvSpPr>
          <p:cNvPr id="4" name="PA-îṩḷïďé"/>
          <p:cNvSpPr/>
          <p:nvPr>
            <p:custDataLst>
              <p:tags r:id="rId2"/>
            </p:custDataLst>
          </p:nvPr>
        </p:nvSpPr>
        <p:spPr bwMode="auto">
          <a:xfrm>
            <a:off x="1579345" y="2441165"/>
            <a:ext cx="1557409" cy="1557409"/>
          </a:xfrm>
          <a:prstGeom prst="ellipse">
            <a:avLst/>
          </a:prstGeom>
          <a:solidFill>
            <a:srgbClr val="D5353A"/>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5" name="PA-iṥļîḍe"/>
          <p:cNvGrpSpPr/>
          <p:nvPr>
            <p:custDataLst>
              <p:tags r:id="rId3"/>
            </p:custDataLst>
          </p:nvPr>
        </p:nvGrpSpPr>
        <p:grpSpPr>
          <a:xfrm>
            <a:off x="3229771" y="2225697"/>
            <a:ext cx="3340223" cy="1988346"/>
            <a:chOff x="2864250" y="1742172"/>
            <a:chExt cx="1976635" cy="1176638"/>
          </a:xfrm>
          <a:solidFill>
            <a:schemeClr val="bg1">
              <a:lumMod val="85000"/>
            </a:schemeClr>
          </a:solidFill>
        </p:grpSpPr>
        <p:sp>
          <p:nvSpPr>
            <p:cNvPr id="6" name="PA-iŝ1iḋé"/>
            <p:cNvSpPr/>
            <p:nvPr>
              <p:custDataLst>
                <p:tags r:id="rId62"/>
              </p:custDataLst>
            </p:nvPr>
          </p:nvSpPr>
          <p:spPr bwMode="auto">
            <a:xfrm rot="8100000" flipH="1">
              <a:off x="2864250" y="1800627"/>
              <a:ext cx="1059730" cy="1059728"/>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7" name="PA-ïśļïďê"/>
            <p:cNvSpPr/>
            <p:nvPr>
              <p:custDataLst>
                <p:tags r:id="rId63"/>
              </p:custDataLst>
            </p:nvPr>
          </p:nvSpPr>
          <p:spPr bwMode="auto">
            <a:xfrm>
              <a:off x="3664247" y="1742172"/>
              <a:ext cx="1176638" cy="1176638"/>
            </a:xfrm>
            <a:prstGeom prst="ellipse">
              <a:avLst/>
            </a:prstGeom>
            <a:grpFill/>
            <a:ln w="9525">
              <a:noFill/>
              <a:round/>
            </a:ln>
          </p:spPr>
          <p:txBody>
            <a:bodyPr anchor="ctr"/>
            <a:lstStyle/>
            <a:p>
              <a:pPr algn="ctr"/>
              <a:endParaRPr>
                <a:latin typeface="思源黑体 CN Light" panose="020B0300000000000000" pitchFamily="34" charset="-122"/>
              </a:endParaRPr>
            </a:p>
          </p:txBody>
        </p:sp>
      </p:grpSp>
      <p:grpSp>
        <p:nvGrpSpPr>
          <p:cNvPr id="8" name="PA-íSḻide"/>
          <p:cNvGrpSpPr/>
          <p:nvPr>
            <p:custDataLst>
              <p:tags r:id="rId4"/>
            </p:custDataLst>
          </p:nvPr>
        </p:nvGrpSpPr>
        <p:grpSpPr>
          <a:xfrm>
            <a:off x="6285063" y="2382607"/>
            <a:ext cx="2789075" cy="1674531"/>
            <a:chOff x="4672271" y="1835025"/>
            <a:chExt cx="1650483" cy="990932"/>
          </a:xfrm>
          <a:solidFill>
            <a:schemeClr val="bg1">
              <a:lumMod val="85000"/>
            </a:schemeClr>
          </a:solidFill>
        </p:grpSpPr>
        <p:sp>
          <p:nvSpPr>
            <p:cNvPr id="9" name="PA-iSļîdé"/>
            <p:cNvSpPr/>
            <p:nvPr>
              <p:custDataLst>
                <p:tags r:id="rId60"/>
              </p:custDataLst>
            </p:nvPr>
          </p:nvSpPr>
          <p:spPr bwMode="auto">
            <a:xfrm rot="8100000" flipH="1">
              <a:off x="4672271" y="1899389"/>
              <a:ext cx="862206" cy="862204"/>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10" name="PA-ïśliḍè"/>
            <p:cNvSpPr/>
            <p:nvPr>
              <p:custDataLst>
                <p:tags r:id="rId61"/>
              </p:custDataLst>
            </p:nvPr>
          </p:nvSpPr>
          <p:spPr bwMode="auto">
            <a:xfrm>
              <a:off x="5331822" y="1835025"/>
              <a:ext cx="990932" cy="990932"/>
            </a:xfrm>
            <a:prstGeom prst="ellipse">
              <a:avLst/>
            </a:prstGeom>
            <a:grpFill/>
            <a:ln w="9525">
              <a:noFill/>
              <a:round/>
            </a:ln>
          </p:spPr>
          <p:txBody>
            <a:bodyPr anchor="ctr"/>
            <a:lstStyle/>
            <a:p>
              <a:pPr algn="ctr"/>
              <a:endParaRPr>
                <a:latin typeface="思源黑体 CN Light" panose="020B0300000000000000" pitchFamily="34" charset="-122"/>
              </a:endParaRPr>
            </a:p>
          </p:txBody>
        </p:sp>
      </p:grpSp>
      <p:grpSp>
        <p:nvGrpSpPr>
          <p:cNvPr id="11" name="PA-íṣḷiḓè"/>
          <p:cNvGrpSpPr/>
          <p:nvPr>
            <p:custDataLst>
              <p:tags r:id="rId5"/>
            </p:custDataLst>
          </p:nvPr>
        </p:nvGrpSpPr>
        <p:grpSpPr>
          <a:xfrm>
            <a:off x="8834168" y="2549309"/>
            <a:ext cx="2260943" cy="1341122"/>
            <a:chOff x="6414703" y="1981123"/>
            <a:chExt cx="1532523" cy="909045"/>
          </a:xfrm>
          <a:solidFill>
            <a:schemeClr val="bg1">
              <a:lumMod val="85000"/>
            </a:schemeClr>
          </a:solidFill>
        </p:grpSpPr>
        <p:sp>
          <p:nvSpPr>
            <p:cNvPr id="12" name="PA-ís1ïḑe"/>
            <p:cNvSpPr/>
            <p:nvPr>
              <p:custDataLst>
                <p:tags r:id="rId58"/>
              </p:custDataLst>
            </p:nvPr>
          </p:nvSpPr>
          <p:spPr bwMode="auto">
            <a:xfrm rot="8100000" flipH="1">
              <a:off x="6414703" y="2019786"/>
              <a:ext cx="831722" cy="831720"/>
            </a:xfrm>
            <a:custGeom>
              <a:avLst/>
              <a:gdLst/>
              <a:ahLst/>
              <a:cxnLst>
                <a:cxn ang="0">
                  <a:pos x="158" y="73"/>
                </a:cxn>
                <a:cxn ang="0">
                  <a:pos x="86" y="0"/>
                </a:cxn>
                <a:cxn ang="0">
                  <a:pos x="0" y="87"/>
                </a:cxn>
                <a:cxn ang="0">
                  <a:pos x="69" y="158"/>
                </a:cxn>
                <a:cxn ang="0">
                  <a:pos x="158" y="73"/>
                </a:cxn>
              </a:cxnLst>
              <a:rect l="0" t="0" r="r" b="b"/>
              <a:pathLst>
                <a:path w="158" h="158">
                  <a:moveTo>
                    <a:pt x="158" y="73"/>
                  </a:moveTo>
                  <a:cubicBezTo>
                    <a:pt x="86" y="0"/>
                    <a:pt x="86" y="0"/>
                    <a:pt x="86" y="0"/>
                  </a:cubicBezTo>
                  <a:cubicBezTo>
                    <a:pt x="85" y="51"/>
                    <a:pt x="50" y="86"/>
                    <a:pt x="0" y="87"/>
                  </a:cubicBezTo>
                  <a:cubicBezTo>
                    <a:pt x="69" y="158"/>
                    <a:pt x="69" y="158"/>
                    <a:pt x="69" y="158"/>
                  </a:cubicBezTo>
                  <a:cubicBezTo>
                    <a:pt x="71" y="107"/>
                    <a:pt x="107" y="73"/>
                    <a:pt x="158" y="7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13" name="PA-is1ïḑe"/>
            <p:cNvSpPr/>
            <p:nvPr>
              <p:custDataLst>
                <p:tags r:id="rId59"/>
              </p:custDataLst>
            </p:nvPr>
          </p:nvSpPr>
          <p:spPr bwMode="auto">
            <a:xfrm>
              <a:off x="7038181" y="1981123"/>
              <a:ext cx="909045" cy="909045"/>
            </a:xfrm>
            <a:prstGeom prst="ellipse">
              <a:avLst/>
            </a:prstGeom>
            <a:grpFill/>
            <a:ln w="9525">
              <a:noFill/>
              <a:round/>
            </a:ln>
          </p:spPr>
          <p:txBody>
            <a:bodyPr anchor="ctr"/>
            <a:lstStyle/>
            <a:p>
              <a:pPr algn="ctr"/>
              <a:endParaRPr>
                <a:latin typeface="思源黑体 CN Light" panose="020B0300000000000000" pitchFamily="34" charset="-122"/>
              </a:endParaRPr>
            </a:p>
          </p:txBody>
        </p:sp>
      </p:grpSp>
      <p:sp>
        <p:nvSpPr>
          <p:cNvPr id="14" name="PA-íṧḷíḍè"/>
          <p:cNvSpPr/>
          <p:nvPr>
            <p:custDataLst>
              <p:tags r:id="rId6"/>
            </p:custDataLst>
          </p:nvPr>
        </p:nvSpPr>
        <p:spPr bwMode="auto">
          <a:xfrm>
            <a:off x="7703303" y="2686303"/>
            <a:ext cx="1067135" cy="1067135"/>
          </a:xfrm>
          <a:prstGeom prst="ellipse">
            <a:avLst/>
          </a:prstGeom>
          <a:solidFill>
            <a:srgbClr val="D5353A"/>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15" name="PA-íṡliḓe"/>
          <p:cNvGrpSpPr/>
          <p:nvPr>
            <p:custDataLst>
              <p:tags r:id="rId7"/>
            </p:custDataLst>
          </p:nvPr>
        </p:nvGrpSpPr>
        <p:grpSpPr>
          <a:xfrm>
            <a:off x="7992100" y="2956574"/>
            <a:ext cx="489543" cy="526565"/>
            <a:chOff x="4679950" y="2714626"/>
            <a:chExt cx="188913" cy="203200"/>
          </a:xfrm>
          <a:solidFill>
            <a:schemeClr val="bg1"/>
          </a:solidFill>
        </p:grpSpPr>
        <p:sp>
          <p:nvSpPr>
            <p:cNvPr id="16" name="PA-îsļïḋé"/>
            <p:cNvSpPr/>
            <p:nvPr>
              <p:custDataLst>
                <p:tags r:id="rId55"/>
              </p:custDataLst>
            </p:nvPr>
          </p:nvSpPr>
          <p:spPr bwMode="auto">
            <a:xfrm>
              <a:off x="4792663" y="2824163"/>
              <a:ext cx="76200" cy="93663"/>
            </a:xfrm>
            <a:custGeom>
              <a:avLst/>
              <a:gdLst/>
              <a:ahLst/>
              <a:cxnLst>
                <a:cxn ang="0">
                  <a:pos x="49" y="12"/>
                </a:cxn>
                <a:cxn ang="0">
                  <a:pos x="43" y="5"/>
                </a:cxn>
                <a:cxn ang="0">
                  <a:pos x="35" y="1"/>
                </a:cxn>
                <a:cxn ang="0">
                  <a:pos x="26" y="0"/>
                </a:cxn>
                <a:cxn ang="0">
                  <a:pos x="7" y="6"/>
                </a:cxn>
                <a:cxn ang="0">
                  <a:pos x="0" y="25"/>
                </a:cxn>
                <a:cxn ang="0">
                  <a:pos x="0" y="40"/>
                </a:cxn>
                <a:cxn ang="0">
                  <a:pos x="7" y="57"/>
                </a:cxn>
                <a:cxn ang="0">
                  <a:pos x="26" y="62"/>
                </a:cxn>
                <a:cxn ang="0">
                  <a:pos x="35" y="61"/>
                </a:cxn>
                <a:cxn ang="0">
                  <a:pos x="43" y="58"/>
                </a:cxn>
                <a:cxn ang="0">
                  <a:pos x="49" y="51"/>
                </a:cxn>
                <a:cxn ang="0">
                  <a:pos x="51" y="40"/>
                </a:cxn>
                <a:cxn ang="0">
                  <a:pos x="51" y="24"/>
                </a:cxn>
                <a:cxn ang="0">
                  <a:pos x="49" y="12"/>
                </a:cxn>
                <a:cxn ang="0">
                  <a:pos x="37" y="39"/>
                </a:cxn>
                <a:cxn ang="0">
                  <a:pos x="34" y="46"/>
                </a:cxn>
                <a:cxn ang="0">
                  <a:pos x="26" y="49"/>
                </a:cxn>
                <a:cxn ang="0">
                  <a:pos x="17" y="46"/>
                </a:cxn>
                <a:cxn ang="0">
                  <a:pos x="15" y="38"/>
                </a:cxn>
                <a:cxn ang="0">
                  <a:pos x="15" y="28"/>
                </a:cxn>
                <a:cxn ang="0">
                  <a:pos x="17" y="18"/>
                </a:cxn>
                <a:cxn ang="0">
                  <a:pos x="26" y="14"/>
                </a:cxn>
                <a:cxn ang="0">
                  <a:pos x="34" y="18"/>
                </a:cxn>
                <a:cxn ang="0">
                  <a:pos x="37" y="27"/>
                </a:cxn>
                <a:cxn ang="0">
                  <a:pos x="37" y="39"/>
                </a:cxn>
              </a:cxnLst>
              <a:rect l="0" t="0" r="r" b="b"/>
              <a:pathLst>
                <a:path w="51" h="62">
                  <a:moveTo>
                    <a:pt x="49" y="12"/>
                  </a:moveTo>
                  <a:cubicBezTo>
                    <a:pt x="47" y="9"/>
                    <a:pt x="45" y="7"/>
                    <a:pt x="43" y="5"/>
                  </a:cubicBezTo>
                  <a:cubicBezTo>
                    <a:pt x="40" y="3"/>
                    <a:pt x="38" y="2"/>
                    <a:pt x="35" y="1"/>
                  </a:cubicBezTo>
                  <a:cubicBezTo>
                    <a:pt x="32" y="0"/>
                    <a:pt x="29" y="0"/>
                    <a:pt x="26" y="0"/>
                  </a:cubicBezTo>
                  <a:cubicBezTo>
                    <a:pt x="18" y="0"/>
                    <a:pt x="12" y="2"/>
                    <a:pt x="7" y="6"/>
                  </a:cubicBezTo>
                  <a:cubicBezTo>
                    <a:pt x="2" y="10"/>
                    <a:pt x="0" y="17"/>
                    <a:pt x="0" y="25"/>
                  </a:cubicBezTo>
                  <a:cubicBezTo>
                    <a:pt x="0" y="40"/>
                    <a:pt x="0" y="40"/>
                    <a:pt x="0" y="40"/>
                  </a:cubicBezTo>
                  <a:cubicBezTo>
                    <a:pt x="0" y="47"/>
                    <a:pt x="2" y="53"/>
                    <a:pt x="7" y="57"/>
                  </a:cubicBezTo>
                  <a:cubicBezTo>
                    <a:pt x="12" y="61"/>
                    <a:pt x="18" y="62"/>
                    <a:pt x="26" y="62"/>
                  </a:cubicBezTo>
                  <a:cubicBezTo>
                    <a:pt x="29" y="62"/>
                    <a:pt x="32" y="62"/>
                    <a:pt x="35" y="61"/>
                  </a:cubicBezTo>
                  <a:cubicBezTo>
                    <a:pt x="38" y="61"/>
                    <a:pt x="41" y="59"/>
                    <a:pt x="43" y="58"/>
                  </a:cubicBezTo>
                  <a:cubicBezTo>
                    <a:pt x="45" y="56"/>
                    <a:pt x="47" y="53"/>
                    <a:pt x="49" y="51"/>
                  </a:cubicBezTo>
                  <a:cubicBezTo>
                    <a:pt x="50" y="48"/>
                    <a:pt x="51" y="44"/>
                    <a:pt x="51" y="40"/>
                  </a:cubicBezTo>
                  <a:cubicBezTo>
                    <a:pt x="51" y="24"/>
                    <a:pt x="51" y="24"/>
                    <a:pt x="51" y="24"/>
                  </a:cubicBezTo>
                  <a:cubicBezTo>
                    <a:pt x="51" y="19"/>
                    <a:pt x="50" y="15"/>
                    <a:pt x="49" y="12"/>
                  </a:cubicBezTo>
                  <a:close/>
                  <a:moveTo>
                    <a:pt x="37" y="39"/>
                  </a:moveTo>
                  <a:cubicBezTo>
                    <a:pt x="37" y="41"/>
                    <a:pt x="36" y="43"/>
                    <a:pt x="34" y="46"/>
                  </a:cubicBezTo>
                  <a:cubicBezTo>
                    <a:pt x="33" y="48"/>
                    <a:pt x="30" y="49"/>
                    <a:pt x="26" y="49"/>
                  </a:cubicBezTo>
                  <a:cubicBezTo>
                    <a:pt x="22" y="49"/>
                    <a:pt x="19" y="48"/>
                    <a:pt x="17" y="46"/>
                  </a:cubicBezTo>
                  <a:cubicBezTo>
                    <a:pt x="15" y="44"/>
                    <a:pt x="15" y="41"/>
                    <a:pt x="15" y="38"/>
                  </a:cubicBezTo>
                  <a:cubicBezTo>
                    <a:pt x="15" y="28"/>
                    <a:pt x="15" y="28"/>
                    <a:pt x="15" y="28"/>
                  </a:cubicBezTo>
                  <a:cubicBezTo>
                    <a:pt x="15" y="24"/>
                    <a:pt x="15" y="20"/>
                    <a:pt x="17" y="18"/>
                  </a:cubicBezTo>
                  <a:cubicBezTo>
                    <a:pt x="19" y="15"/>
                    <a:pt x="22" y="14"/>
                    <a:pt x="26" y="14"/>
                  </a:cubicBezTo>
                  <a:cubicBezTo>
                    <a:pt x="30" y="14"/>
                    <a:pt x="33" y="15"/>
                    <a:pt x="34" y="18"/>
                  </a:cubicBezTo>
                  <a:cubicBezTo>
                    <a:pt x="36" y="21"/>
                    <a:pt x="37" y="24"/>
                    <a:pt x="37" y="27"/>
                  </a:cubicBezTo>
                  <a:lnTo>
                    <a:pt x="37" y="39"/>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17" name="PA-iSľiďé"/>
            <p:cNvSpPr/>
            <p:nvPr>
              <p:custDataLst>
                <p:tags r:id="rId56"/>
              </p:custDataLst>
            </p:nvPr>
          </p:nvSpPr>
          <p:spPr bwMode="auto">
            <a:xfrm>
              <a:off x="4679950" y="2716213"/>
              <a:ext cx="77788" cy="95250"/>
            </a:xfrm>
            <a:custGeom>
              <a:avLst/>
              <a:gdLst/>
              <a:ahLst/>
              <a:cxnLst>
                <a:cxn ang="0">
                  <a:pos x="35" y="62"/>
                </a:cxn>
                <a:cxn ang="0">
                  <a:pos x="43" y="58"/>
                </a:cxn>
                <a:cxn ang="0">
                  <a:pos x="49" y="51"/>
                </a:cxn>
                <a:cxn ang="0">
                  <a:pos x="51" y="40"/>
                </a:cxn>
                <a:cxn ang="0">
                  <a:pos x="51" y="24"/>
                </a:cxn>
                <a:cxn ang="0">
                  <a:pos x="49" y="13"/>
                </a:cxn>
                <a:cxn ang="0">
                  <a:pos x="43" y="5"/>
                </a:cxn>
                <a:cxn ang="0">
                  <a:pos x="35" y="1"/>
                </a:cxn>
                <a:cxn ang="0">
                  <a:pos x="26" y="0"/>
                </a:cxn>
                <a:cxn ang="0">
                  <a:pos x="7" y="7"/>
                </a:cxn>
                <a:cxn ang="0">
                  <a:pos x="0" y="26"/>
                </a:cxn>
                <a:cxn ang="0">
                  <a:pos x="0" y="40"/>
                </a:cxn>
                <a:cxn ang="0">
                  <a:pos x="7" y="57"/>
                </a:cxn>
                <a:cxn ang="0">
                  <a:pos x="26" y="63"/>
                </a:cxn>
                <a:cxn ang="0">
                  <a:pos x="35" y="62"/>
                </a:cxn>
                <a:cxn ang="0">
                  <a:pos x="14" y="39"/>
                </a:cxn>
                <a:cxn ang="0">
                  <a:pos x="14" y="29"/>
                </a:cxn>
                <a:cxn ang="0">
                  <a:pos x="17" y="18"/>
                </a:cxn>
                <a:cxn ang="0">
                  <a:pos x="26" y="14"/>
                </a:cxn>
                <a:cxn ang="0">
                  <a:pos x="34" y="18"/>
                </a:cxn>
                <a:cxn ang="0">
                  <a:pos x="36" y="28"/>
                </a:cxn>
                <a:cxn ang="0">
                  <a:pos x="36" y="39"/>
                </a:cxn>
                <a:cxn ang="0">
                  <a:pos x="34" y="46"/>
                </a:cxn>
                <a:cxn ang="0">
                  <a:pos x="26" y="49"/>
                </a:cxn>
                <a:cxn ang="0">
                  <a:pos x="17" y="46"/>
                </a:cxn>
                <a:cxn ang="0">
                  <a:pos x="14" y="39"/>
                </a:cxn>
              </a:cxnLst>
              <a:rect l="0" t="0" r="r" b="b"/>
              <a:pathLst>
                <a:path w="51" h="63">
                  <a:moveTo>
                    <a:pt x="35" y="62"/>
                  </a:moveTo>
                  <a:cubicBezTo>
                    <a:pt x="38" y="61"/>
                    <a:pt x="41" y="60"/>
                    <a:pt x="43" y="58"/>
                  </a:cubicBezTo>
                  <a:cubicBezTo>
                    <a:pt x="45" y="56"/>
                    <a:pt x="47" y="54"/>
                    <a:pt x="49" y="51"/>
                  </a:cubicBezTo>
                  <a:cubicBezTo>
                    <a:pt x="50" y="48"/>
                    <a:pt x="51" y="45"/>
                    <a:pt x="51" y="40"/>
                  </a:cubicBezTo>
                  <a:cubicBezTo>
                    <a:pt x="51" y="24"/>
                    <a:pt x="51" y="24"/>
                    <a:pt x="51" y="24"/>
                  </a:cubicBezTo>
                  <a:cubicBezTo>
                    <a:pt x="51" y="20"/>
                    <a:pt x="50" y="16"/>
                    <a:pt x="49" y="13"/>
                  </a:cubicBezTo>
                  <a:cubicBezTo>
                    <a:pt x="47" y="10"/>
                    <a:pt x="45" y="7"/>
                    <a:pt x="43" y="5"/>
                  </a:cubicBezTo>
                  <a:cubicBezTo>
                    <a:pt x="40" y="3"/>
                    <a:pt x="38" y="2"/>
                    <a:pt x="35" y="1"/>
                  </a:cubicBezTo>
                  <a:cubicBezTo>
                    <a:pt x="32" y="1"/>
                    <a:pt x="29" y="0"/>
                    <a:pt x="26" y="0"/>
                  </a:cubicBezTo>
                  <a:cubicBezTo>
                    <a:pt x="18" y="0"/>
                    <a:pt x="12" y="2"/>
                    <a:pt x="7" y="7"/>
                  </a:cubicBezTo>
                  <a:cubicBezTo>
                    <a:pt x="2" y="11"/>
                    <a:pt x="0" y="17"/>
                    <a:pt x="0" y="26"/>
                  </a:cubicBezTo>
                  <a:cubicBezTo>
                    <a:pt x="0" y="40"/>
                    <a:pt x="0" y="40"/>
                    <a:pt x="0" y="40"/>
                  </a:cubicBezTo>
                  <a:cubicBezTo>
                    <a:pt x="0" y="48"/>
                    <a:pt x="2" y="54"/>
                    <a:pt x="7" y="57"/>
                  </a:cubicBezTo>
                  <a:cubicBezTo>
                    <a:pt x="12" y="61"/>
                    <a:pt x="18" y="63"/>
                    <a:pt x="26" y="63"/>
                  </a:cubicBezTo>
                  <a:cubicBezTo>
                    <a:pt x="29" y="63"/>
                    <a:pt x="32" y="62"/>
                    <a:pt x="35" y="62"/>
                  </a:cubicBezTo>
                  <a:close/>
                  <a:moveTo>
                    <a:pt x="14" y="39"/>
                  </a:moveTo>
                  <a:cubicBezTo>
                    <a:pt x="14" y="29"/>
                    <a:pt x="14" y="29"/>
                    <a:pt x="14" y="29"/>
                  </a:cubicBezTo>
                  <a:cubicBezTo>
                    <a:pt x="14" y="24"/>
                    <a:pt x="15" y="21"/>
                    <a:pt x="17" y="18"/>
                  </a:cubicBezTo>
                  <a:cubicBezTo>
                    <a:pt x="18" y="15"/>
                    <a:pt x="22" y="14"/>
                    <a:pt x="26" y="14"/>
                  </a:cubicBezTo>
                  <a:cubicBezTo>
                    <a:pt x="30" y="14"/>
                    <a:pt x="33" y="15"/>
                    <a:pt x="34" y="18"/>
                  </a:cubicBezTo>
                  <a:cubicBezTo>
                    <a:pt x="36" y="21"/>
                    <a:pt x="36" y="24"/>
                    <a:pt x="36" y="28"/>
                  </a:cubicBezTo>
                  <a:cubicBezTo>
                    <a:pt x="36" y="39"/>
                    <a:pt x="36" y="39"/>
                    <a:pt x="36" y="39"/>
                  </a:cubicBezTo>
                  <a:cubicBezTo>
                    <a:pt x="36" y="42"/>
                    <a:pt x="36" y="44"/>
                    <a:pt x="34" y="46"/>
                  </a:cubicBezTo>
                  <a:cubicBezTo>
                    <a:pt x="32" y="48"/>
                    <a:pt x="30" y="49"/>
                    <a:pt x="26" y="49"/>
                  </a:cubicBezTo>
                  <a:cubicBezTo>
                    <a:pt x="22" y="49"/>
                    <a:pt x="19" y="48"/>
                    <a:pt x="17" y="46"/>
                  </a:cubicBezTo>
                  <a:cubicBezTo>
                    <a:pt x="15" y="44"/>
                    <a:pt x="14" y="42"/>
                    <a:pt x="14" y="39"/>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18" name="PA-íšlîďe"/>
            <p:cNvSpPr/>
            <p:nvPr>
              <p:custDataLst>
                <p:tags r:id="rId57"/>
              </p:custDataLst>
            </p:nvPr>
          </p:nvSpPr>
          <p:spPr bwMode="auto">
            <a:xfrm>
              <a:off x="4710113" y="2714626"/>
              <a:ext cx="130175" cy="203200"/>
            </a:xfrm>
            <a:custGeom>
              <a:avLst/>
              <a:gdLst/>
              <a:ahLst/>
              <a:cxnLst>
                <a:cxn ang="0">
                  <a:pos x="86" y="1"/>
                </a:cxn>
                <a:cxn ang="0">
                  <a:pos x="83" y="0"/>
                </a:cxn>
                <a:cxn ang="0">
                  <a:pos x="72" y="0"/>
                </a:cxn>
                <a:cxn ang="0">
                  <a:pos x="68" y="1"/>
                </a:cxn>
                <a:cxn ang="0">
                  <a:pos x="65" y="5"/>
                </a:cxn>
                <a:cxn ang="0">
                  <a:pos x="2" y="128"/>
                </a:cxn>
                <a:cxn ang="0">
                  <a:pos x="1" y="133"/>
                </a:cxn>
                <a:cxn ang="0">
                  <a:pos x="4" y="134"/>
                </a:cxn>
                <a:cxn ang="0">
                  <a:pos x="15" y="134"/>
                </a:cxn>
                <a:cxn ang="0">
                  <a:pos x="18" y="133"/>
                </a:cxn>
                <a:cxn ang="0">
                  <a:pos x="21" y="129"/>
                </a:cxn>
                <a:cxn ang="0">
                  <a:pos x="84" y="6"/>
                </a:cxn>
                <a:cxn ang="0">
                  <a:pos x="86" y="1"/>
                </a:cxn>
              </a:cxnLst>
              <a:rect l="0" t="0" r="r" b="b"/>
              <a:pathLst>
                <a:path w="86" h="134">
                  <a:moveTo>
                    <a:pt x="86" y="1"/>
                  </a:moveTo>
                  <a:cubicBezTo>
                    <a:pt x="86" y="1"/>
                    <a:pt x="85" y="0"/>
                    <a:pt x="83" y="0"/>
                  </a:cubicBezTo>
                  <a:cubicBezTo>
                    <a:pt x="72" y="0"/>
                    <a:pt x="72" y="0"/>
                    <a:pt x="72" y="0"/>
                  </a:cubicBezTo>
                  <a:cubicBezTo>
                    <a:pt x="70" y="0"/>
                    <a:pt x="69" y="1"/>
                    <a:pt x="68" y="1"/>
                  </a:cubicBezTo>
                  <a:cubicBezTo>
                    <a:pt x="67" y="2"/>
                    <a:pt x="66" y="3"/>
                    <a:pt x="65" y="5"/>
                  </a:cubicBezTo>
                  <a:cubicBezTo>
                    <a:pt x="2" y="128"/>
                    <a:pt x="2" y="128"/>
                    <a:pt x="2" y="128"/>
                  </a:cubicBezTo>
                  <a:cubicBezTo>
                    <a:pt x="1" y="131"/>
                    <a:pt x="0" y="132"/>
                    <a:pt x="1" y="133"/>
                  </a:cubicBezTo>
                  <a:cubicBezTo>
                    <a:pt x="1" y="134"/>
                    <a:pt x="2" y="134"/>
                    <a:pt x="4" y="134"/>
                  </a:cubicBezTo>
                  <a:cubicBezTo>
                    <a:pt x="15" y="134"/>
                    <a:pt x="15" y="134"/>
                    <a:pt x="15" y="134"/>
                  </a:cubicBezTo>
                  <a:cubicBezTo>
                    <a:pt x="16" y="134"/>
                    <a:pt x="17" y="134"/>
                    <a:pt x="18" y="133"/>
                  </a:cubicBezTo>
                  <a:cubicBezTo>
                    <a:pt x="19" y="133"/>
                    <a:pt x="20" y="131"/>
                    <a:pt x="21" y="129"/>
                  </a:cubicBezTo>
                  <a:cubicBezTo>
                    <a:pt x="84" y="6"/>
                    <a:pt x="84" y="6"/>
                    <a:pt x="84" y="6"/>
                  </a:cubicBezTo>
                  <a:cubicBezTo>
                    <a:pt x="85" y="4"/>
                    <a:pt x="86" y="2"/>
                    <a:pt x="86" y="1"/>
                  </a:cubicBezTo>
                  <a:close/>
                </a:path>
              </a:pathLst>
            </a:custGeom>
            <a:grpFill/>
            <a:ln w="9525">
              <a:noFill/>
              <a:round/>
            </a:ln>
          </p:spPr>
          <p:txBody>
            <a:bodyPr anchor="ctr"/>
            <a:lstStyle/>
            <a:p>
              <a:pPr algn="ctr"/>
              <a:endParaRPr>
                <a:latin typeface="思源黑体 CN Light" panose="020B0300000000000000" pitchFamily="34" charset="-122"/>
              </a:endParaRPr>
            </a:p>
          </p:txBody>
        </p:sp>
      </p:grpSp>
      <p:grpSp>
        <p:nvGrpSpPr>
          <p:cNvPr id="19" name="PA-ïS1iďê"/>
          <p:cNvGrpSpPr/>
          <p:nvPr>
            <p:custDataLst>
              <p:tags r:id="rId8"/>
            </p:custDataLst>
          </p:nvPr>
        </p:nvGrpSpPr>
        <p:grpSpPr>
          <a:xfrm>
            <a:off x="1865826" y="2983609"/>
            <a:ext cx="994285" cy="578069"/>
            <a:chOff x="4606925" y="2349501"/>
            <a:chExt cx="341313" cy="198438"/>
          </a:xfrm>
          <a:solidFill>
            <a:schemeClr val="bg1"/>
          </a:solidFill>
        </p:grpSpPr>
        <p:sp>
          <p:nvSpPr>
            <p:cNvPr id="20" name="PA-îsḷîḓê"/>
            <p:cNvSpPr/>
            <p:nvPr>
              <p:custDataLst>
                <p:tags r:id="rId46"/>
              </p:custDataLst>
            </p:nvPr>
          </p:nvSpPr>
          <p:spPr bwMode="auto">
            <a:xfrm>
              <a:off x="4779963" y="2466976"/>
              <a:ext cx="1588" cy="1588"/>
            </a:xfrm>
            <a:prstGeom prst="rect">
              <a:avLst/>
            </a:prstGeom>
            <a:grpFill/>
            <a:ln w="9525">
              <a:noFill/>
              <a:miter lim="800000"/>
            </a:ln>
          </p:spPr>
          <p:txBody>
            <a:bodyPr anchor="ctr"/>
            <a:lstStyle/>
            <a:p>
              <a:pPr algn="ctr"/>
              <a:endParaRPr>
                <a:latin typeface="思源黑体 CN Light" panose="020B0300000000000000" pitchFamily="34" charset="-122"/>
              </a:endParaRPr>
            </a:p>
          </p:txBody>
        </p:sp>
        <p:sp>
          <p:nvSpPr>
            <p:cNvPr id="21" name="PA-îśľíḋe"/>
            <p:cNvSpPr/>
            <p:nvPr>
              <p:custDataLst>
                <p:tags r:id="rId47"/>
              </p:custDataLst>
            </p:nvPr>
          </p:nvSpPr>
          <p:spPr bwMode="auto">
            <a:xfrm>
              <a:off x="4754563" y="2511426"/>
              <a:ext cx="23813" cy="31750"/>
            </a:xfrm>
            <a:custGeom>
              <a:avLst/>
              <a:gdLst/>
              <a:ahLst/>
              <a:cxnLst>
                <a:cxn ang="0">
                  <a:pos x="16" y="3"/>
                </a:cxn>
                <a:cxn ang="0">
                  <a:pos x="14" y="1"/>
                </a:cxn>
                <a:cxn ang="0">
                  <a:pos x="12" y="0"/>
                </a:cxn>
                <a:cxn ang="0">
                  <a:pos x="6" y="4"/>
                </a:cxn>
                <a:cxn ang="0">
                  <a:pos x="5" y="6"/>
                </a:cxn>
                <a:cxn ang="0">
                  <a:pos x="2" y="12"/>
                </a:cxn>
                <a:cxn ang="0">
                  <a:pos x="1" y="16"/>
                </a:cxn>
                <a:cxn ang="0">
                  <a:pos x="1" y="19"/>
                </a:cxn>
                <a:cxn ang="0">
                  <a:pos x="3" y="21"/>
                </a:cxn>
                <a:cxn ang="0">
                  <a:pos x="3" y="21"/>
                </a:cxn>
                <a:cxn ang="0">
                  <a:pos x="5" y="21"/>
                </a:cxn>
                <a:cxn ang="0">
                  <a:pos x="11" y="18"/>
                </a:cxn>
                <a:cxn ang="0">
                  <a:pos x="15" y="10"/>
                </a:cxn>
                <a:cxn ang="0">
                  <a:pos x="15" y="10"/>
                </a:cxn>
                <a:cxn ang="0">
                  <a:pos x="16" y="6"/>
                </a:cxn>
                <a:cxn ang="0">
                  <a:pos x="16" y="3"/>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2" name="PA-ïṣḻïḍè"/>
            <p:cNvSpPr/>
            <p:nvPr>
              <p:custDataLst>
                <p:tags r:id="rId48"/>
              </p:custDataLst>
            </p:nvPr>
          </p:nvSpPr>
          <p:spPr bwMode="auto">
            <a:xfrm>
              <a:off x="4733925" y="2487613"/>
              <a:ext cx="31750" cy="46038"/>
            </a:xfrm>
            <a:custGeom>
              <a:avLst/>
              <a:gdLst/>
              <a:ahLst/>
              <a:cxnLst>
                <a:cxn ang="0">
                  <a:pos x="20" y="10"/>
                </a:cxn>
                <a:cxn ang="0">
                  <a:pos x="21" y="10"/>
                </a:cxn>
                <a:cxn ang="0">
                  <a:pos x="21" y="7"/>
                </a:cxn>
                <a:cxn ang="0">
                  <a:pos x="21" y="3"/>
                </a:cxn>
                <a:cxn ang="0">
                  <a:pos x="18" y="0"/>
                </a:cxn>
                <a:cxn ang="0">
                  <a:pos x="16" y="0"/>
                </a:cxn>
                <a:cxn ang="0">
                  <a:pos x="10" y="3"/>
                </a:cxn>
                <a:cxn ang="0">
                  <a:pos x="1" y="21"/>
                </a:cxn>
                <a:cxn ang="0">
                  <a:pos x="1" y="27"/>
                </a:cxn>
                <a:cxn ang="0">
                  <a:pos x="4" y="29"/>
                </a:cxn>
                <a:cxn ang="0">
                  <a:pos x="6" y="30"/>
                </a:cxn>
                <a:cxn ang="0">
                  <a:pos x="13" y="27"/>
                </a:cxn>
                <a:cxn ang="0">
                  <a:pos x="15" y="21"/>
                </a:cxn>
                <a:cxn ang="0">
                  <a:pos x="20" y="10"/>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3" name="PA-ïṩḻíḓé"/>
            <p:cNvSpPr/>
            <p:nvPr>
              <p:custDataLst>
                <p:tags r:id="rId49"/>
              </p:custDataLst>
            </p:nvPr>
          </p:nvSpPr>
          <p:spPr bwMode="auto">
            <a:xfrm>
              <a:off x="4697413" y="2471738"/>
              <a:ext cx="20638" cy="31750"/>
            </a:xfrm>
            <a:custGeom>
              <a:avLst/>
              <a:gdLst/>
              <a:ahLst/>
              <a:cxnLst>
                <a:cxn ang="0">
                  <a:pos x="14" y="8"/>
                </a:cxn>
                <a:cxn ang="0">
                  <a:pos x="13" y="3"/>
                </a:cxn>
                <a:cxn ang="0">
                  <a:pos x="9" y="0"/>
                </a:cxn>
                <a:cxn ang="0">
                  <a:pos x="9" y="0"/>
                </a:cxn>
                <a:cxn ang="0">
                  <a:pos x="8" y="0"/>
                </a:cxn>
                <a:cxn ang="0">
                  <a:pos x="4" y="2"/>
                </a:cxn>
                <a:cxn ang="0">
                  <a:pos x="1" y="6"/>
                </a:cxn>
                <a:cxn ang="0">
                  <a:pos x="1" y="6"/>
                </a:cxn>
                <a:cxn ang="0">
                  <a:pos x="0" y="11"/>
                </a:cxn>
                <a:cxn ang="0">
                  <a:pos x="0" y="13"/>
                </a:cxn>
                <a:cxn ang="0">
                  <a:pos x="1" y="18"/>
                </a:cxn>
                <a:cxn ang="0">
                  <a:pos x="5" y="20"/>
                </a:cxn>
                <a:cxn ang="0">
                  <a:pos x="6" y="21"/>
                </a:cxn>
                <a:cxn ang="0">
                  <a:pos x="11" y="18"/>
                </a:cxn>
                <a:cxn ang="0">
                  <a:pos x="14" y="9"/>
                </a:cxn>
                <a:cxn ang="0">
                  <a:pos x="14" y="8"/>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4" name="PA-îşlîḍé"/>
            <p:cNvSpPr/>
            <p:nvPr>
              <p:custDataLst>
                <p:tags r:id="rId50"/>
              </p:custDataLst>
            </p:nvPr>
          </p:nvSpPr>
          <p:spPr bwMode="auto">
            <a:xfrm>
              <a:off x="4714875" y="2479676"/>
              <a:ext cx="26988" cy="39688"/>
            </a:xfrm>
            <a:custGeom>
              <a:avLst/>
              <a:gdLst/>
              <a:ahLst/>
              <a:cxnLst>
                <a:cxn ang="0">
                  <a:pos x="18" y="7"/>
                </a:cxn>
                <a:cxn ang="0">
                  <a:pos x="17" y="3"/>
                </a:cxn>
                <a:cxn ang="0">
                  <a:pos x="15" y="1"/>
                </a:cxn>
                <a:cxn ang="0">
                  <a:pos x="15" y="1"/>
                </a:cxn>
                <a:cxn ang="0">
                  <a:pos x="13" y="0"/>
                </a:cxn>
                <a:cxn ang="0">
                  <a:pos x="6" y="5"/>
                </a:cxn>
                <a:cxn ang="0">
                  <a:pos x="6" y="5"/>
                </a:cxn>
                <a:cxn ang="0">
                  <a:pos x="1" y="16"/>
                </a:cxn>
                <a:cxn ang="0">
                  <a:pos x="0" y="20"/>
                </a:cxn>
                <a:cxn ang="0">
                  <a:pos x="1" y="24"/>
                </a:cxn>
                <a:cxn ang="0">
                  <a:pos x="3" y="26"/>
                </a:cxn>
                <a:cxn ang="0">
                  <a:pos x="3" y="26"/>
                </a:cxn>
                <a:cxn ang="0">
                  <a:pos x="5" y="26"/>
                </a:cxn>
                <a:cxn ang="0">
                  <a:pos x="11" y="23"/>
                </a:cxn>
                <a:cxn ang="0">
                  <a:pos x="17" y="11"/>
                </a:cxn>
                <a:cxn ang="0">
                  <a:pos x="18" y="7"/>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5" name="PA-ïṣḻîḓe"/>
            <p:cNvSpPr/>
            <p:nvPr>
              <p:custDataLst>
                <p:tags r:id="rId51"/>
              </p:custDataLst>
            </p:nvPr>
          </p:nvSpPr>
          <p:spPr bwMode="auto">
            <a:xfrm>
              <a:off x="4606925" y="2352676"/>
              <a:ext cx="76200" cy="122238"/>
            </a:xfrm>
            <a:custGeom>
              <a:avLst/>
              <a:gdLst/>
              <a:ahLst/>
              <a:cxnLst>
                <a:cxn ang="0">
                  <a:pos x="26" y="66"/>
                </a:cxn>
                <a:cxn ang="0">
                  <a:pos x="50" y="13"/>
                </a:cxn>
                <a:cxn ang="0">
                  <a:pos x="29" y="0"/>
                </a:cxn>
                <a:cxn ang="0">
                  <a:pos x="1" y="65"/>
                </a:cxn>
                <a:cxn ang="0">
                  <a:pos x="25" y="78"/>
                </a:cxn>
                <a:cxn ang="0">
                  <a:pos x="36" y="73"/>
                </a:cxn>
                <a:cxn ang="0">
                  <a:pos x="33" y="71"/>
                </a:cxn>
                <a:cxn ang="0">
                  <a:pos x="26" y="66"/>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6" name="PA-î$ľîde"/>
            <p:cNvSpPr/>
            <p:nvPr>
              <p:custDataLst>
                <p:tags r:id="rId52"/>
              </p:custDataLst>
            </p:nvPr>
          </p:nvSpPr>
          <p:spPr bwMode="auto">
            <a:xfrm>
              <a:off x="4868863" y="2349501"/>
              <a:ext cx="79375" cy="120650"/>
            </a:xfrm>
            <a:custGeom>
              <a:avLst/>
              <a:gdLst/>
              <a:ahLst/>
              <a:cxnLst>
                <a:cxn ang="0">
                  <a:pos x="21" y="0"/>
                </a:cxn>
                <a:cxn ang="0">
                  <a:pos x="0" y="14"/>
                </a:cxn>
                <a:cxn ang="0">
                  <a:pos x="24" y="64"/>
                </a:cxn>
                <a:cxn ang="0">
                  <a:pos x="17" y="70"/>
                </a:cxn>
                <a:cxn ang="0">
                  <a:pos x="14" y="72"/>
                </a:cxn>
                <a:cxn ang="0">
                  <a:pos x="25" y="76"/>
                </a:cxn>
                <a:cxn ang="0">
                  <a:pos x="50" y="63"/>
                </a:cxn>
                <a:cxn ang="0">
                  <a:pos x="21" y="0"/>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7" name="PA-íšḷiḋè"/>
            <p:cNvSpPr/>
            <p:nvPr>
              <p:custDataLst>
                <p:tags r:id="rId53"/>
              </p:custDataLst>
            </p:nvPr>
          </p:nvSpPr>
          <p:spPr bwMode="auto">
            <a:xfrm>
              <a:off x="4700588" y="2371726"/>
              <a:ext cx="193675" cy="176213"/>
            </a:xfrm>
            <a:custGeom>
              <a:avLst/>
              <a:gdLst/>
              <a:ahLst/>
              <a:cxnLst>
                <a:cxn ang="0">
                  <a:pos x="117" y="61"/>
                </a:cxn>
                <a:cxn ang="0">
                  <a:pos x="118" y="58"/>
                </a:cxn>
                <a:cxn ang="0">
                  <a:pos x="111" y="8"/>
                </a:cxn>
                <a:cxn ang="0">
                  <a:pos x="58" y="0"/>
                </a:cxn>
                <a:cxn ang="0">
                  <a:pos x="23" y="5"/>
                </a:cxn>
                <a:cxn ang="0">
                  <a:pos x="17" y="8"/>
                </a:cxn>
                <a:cxn ang="0">
                  <a:pos x="1" y="24"/>
                </a:cxn>
                <a:cxn ang="0">
                  <a:pos x="24" y="28"/>
                </a:cxn>
                <a:cxn ang="0">
                  <a:pos x="31" y="22"/>
                </a:cxn>
                <a:cxn ang="0">
                  <a:pos x="51" y="23"/>
                </a:cxn>
                <a:cxn ang="0">
                  <a:pos x="93" y="51"/>
                </a:cxn>
                <a:cxn ang="0">
                  <a:pos x="116" y="69"/>
                </a:cxn>
                <a:cxn ang="0">
                  <a:pos x="116" y="72"/>
                </a:cxn>
                <a:cxn ang="0">
                  <a:pos x="113" y="76"/>
                </a:cxn>
                <a:cxn ang="0">
                  <a:pos x="109" y="76"/>
                </a:cxn>
                <a:cxn ang="0">
                  <a:pos x="103" y="72"/>
                </a:cxn>
                <a:cxn ang="0">
                  <a:pos x="99" y="70"/>
                </a:cxn>
                <a:cxn ang="0">
                  <a:pos x="73" y="59"/>
                </a:cxn>
                <a:cxn ang="0">
                  <a:pos x="101" y="78"/>
                </a:cxn>
                <a:cxn ang="0">
                  <a:pos x="103" y="83"/>
                </a:cxn>
                <a:cxn ang="0">
                  <a:pos x="100" y="88"/>
                </a:cxn>
                <a:cxn ang="0">
                  <a:pos x="96" y="88"/>
                </a:cxn>
                <a:cxn ang="0">
                  <a:pos x="79" y="79"/>
                </a:cxn>
                <a:cxn ang="0">
                  <a:pos x="71" y="74"/>
                </a:cxn>
                <a:cxn ang="0">
                  <a:pos x="66" y="75"/>
                </a:cxn>
                <a:cxn ang="0">
                  <a:pos x="69" y="80"/>
                </a:cxn>
                <a:cxn ang="0">
                  <a:pos x="83" y="88"/>
                </a:cxn>
                <a:cxn ang="0">
                  <a:pos x="86" y="92"/>
                </a:cxn>
                <a:cxn ang="0">
                  <a:pos x="86" y="98"/>
                </a:cxn>
                <a:cxn ang="0">
                  <a:pos x="82" y="100"/>
                </a:cxn>
                <a:cxn ang="0">
                  <a:pos x="79" y="99"/>
                </a:cxn>
                <a:cxn ang="0">
                  <a:pos x="71" y="95"/>
                </a:cxn>
                <a:cxn ang="0">
                  <a:pos x="62" y="91"/>
                </a:cxn>
                <a:cxn ang="0">
                  <a:pos x="59" y="96"/>
                </a:cxn>
                <a:cxn ang="0">
                  <a:pos x="69" y="101"/>
                </a:cxn>
                <a:cxn ang="0">
                  <a:pos x="71" y="106"/>
                </a:cxn>
                <a:cxn ang="0">
                  <a:pos x="69" y="110"/>
                </a:cxn>
                <a:cxn ang="0">
                  <a:pos x="67" y="110"/>
                </a:cxn>
                <a:cxn ang="0">
                  <a:pos x="65" y="110"/>
                </a:cxn>
                <a:cxn ang="0">
                  <a:pos x="51" y="110"/>
                </a:cxn>
                <a:cxn ang="0">
                  <a:pos x="63" y="116"/>
                </a:cxn>
                <a:cxn ang="0">
                  <a:pos x="63" y="116"/>
                </a:cxn>
                <a:cxn ang="0">
                  <a:pos x="63" y="116"/>
                </a:cxn>
                <a:cxn ang="0">
                  <a:pos x="69" y="117"/>
                </a:cxn>
                <a:cxn ang="0">
                  <a:pos x="76" y="112"/>
                </a:cxn>
                <a:cxn ang="0">
                  <a:pos x="77" y="106"/>
                </a:cxn>
                <a:cxn ang="0">
                  <a:pos x="82" y="106"/>
                </a:cxn>
                <a:cxn ang="0">
                  <a:pos x="82" y="106"/>
                </a:cxn>
                <a:cxn ang="0">
                  <a:pos x="91" y="102"/>
                </a:cxn>
                <a:cxn ang="0">
                  <a:pos x="93" y="94"/>
                </a:cxn>
                <a:cxn ang="0">
                  <a:pos x="102" y="94"/>
                </a:cxn>
                <a:cxn ang="0">
                  <a:pos x="110" y="83"/>
                </a:cxn>
                <a:cxn ang="0">
                  <a:pos x="111" y="83"/>
                </a:cxn>
                <a:cxn ang="0">
                  <a:pos x="117" y="81"/>
                </a:cxn>
                <a:cxn ang="0">
                  <a:pos x="122" y="74"/>
                </a:cxn>
                <a:cxn ang="0">
                  <a:pos x="121" y="65"/>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28" name="PA-îṥľïḓè"/>
            <p:cNvSpPr/>
            <p:nvPr>
              <p:custDataLst>
                <p:tags r:id="rId54"/>
              </p:custDataLst>
            </p:nvPr>
          </p:nvSpPr>
          <p:spPr bwMode="auto">
            <a:xfrm>
              <a:off x="4656138" y="2382838"/>
              <a:ext cx="53975" cy="98425"/>
            </a:xfrm>
            <a:custGeom>
              <a:avLst/>
              <a:gdLst/>
              <a:ahLst/>
              <a:cxnLst>
                <a:cxn ang="0">
                  <a:pos x="20" y="53"/>
                </a:cxn>
                <a:cxn ang="0">
                  <a:pos x="17" y="51"/>
                </a:cxn>
                <a:cxn ang="0">
                  <a:pos x="16" y="50"/>
                </a:cxn>
                <a:cxn ang="0">
                  <a:pos x="15" y="49"/>
                </a:cxn>
                <a:cxn ang="0">
                  <a:pos x="6" y="45"/>
                </a:cxn>
                <a:cxn ang="0">
                  <a:pos x="14" y="16"/>
                </a:cxn>
                <a:cxn ang="0">
                  <a:pos x="20" y="8"/>
                </a:cxn>
                <a:cxn ang="0">
                  <a:pos x="21" y="7"/>
                </a:cxn>
                <a:cxn ang="0">
                  <a:pos x="25" y="7"/>
                </a:cxn>
                <a:cxn ang="0">
                  <a:pos x="31" y="9"/>
                </a:cxn>
                <a:cxn ang="0">
                  <a:pos x="36" y="3"/>
                </a:cxn>
                <a:cxn ang="0">
                  <a:pos x="35" y="3"/>
                </a:cxn>
                <a:cxn ang="0">
                  <a:pos x="26" y="1"/>
                </a:cxn>
                <a:cxn ang="0">
                  <a:pos x="23" y="0"/>
                </a:cxn>
                <a:cxn ang="0">
                  <a:pos x="22" y="0"/>
                </a:cxn>
                <a:cxn ang="0">
                  <a:pos x="22" y="0"/>
                </a:cxn>
                <a:cxn ang="0">
                  <a:pos x="22" y="0"/>
                </a:cxn>
                <a:cxn ang="0">
                  <a:pos x="19" y="0"/>
                </a:cxn>
                <a:cxn ang="0">
                  <a:pos x="9" y="13"/>
                </a:cxn>
                <a:cxn ang="0">
                  <a:pos x="0" y="46"/>
                </a:cxn>
                <a:cxn ang="0">
                  <a:pos x="0" y="47"/>
                </a:cxn>
                <a:cxn ang="0">
                  <a:pos x="2" y="50"/>
                </a:cxn>
                <a:cxn ang="0">
                  <a:pos x="5" y="51"/>
                </a:cxn>
                <a:cxn ang="0">
                  <a:pos x="13" y="55"/>
                </a:cxn>
                <a:cxn ang="0">
                  <a:pos x="13" y="55"/>
                </a:cxn>
                <a:cxn ang="0">
                  <a:pos x="17" y="59"/>
                </a:cxn>
                <a:cxn ang="0">
                  <a:pos x="25" y="66"/>
                </a:cxn>
                <a:cxn ang="0">
                  <a:pos x="27" y="60"/>
                </a:cxn>
                <a:cxn ang="0">
                  <a:pos x="20" y="53"/>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29" name="PA-ísľiḓê"/>
          <p:cNvSpPr/>
          <p:nvPr>
            <p:custDataLst>
              <p:tags r:id="rId9"/>
            </p:custDataLst>
          </p:nvPr>
        </p:nvSpPr>
        <p:spPr bwMode="auto">
          <a:xfrm>
            <a:off x="9997224" y="2792538"/>
            <a:ext cx="854662" cy="854662"/>
          </a:xfrm>
          <a:prstGeom prst="ellipse">
            <a:avLst/>
          </a:prstGeom>
          <a:solidFill>
            <a:srgbClr val="FBB805"/>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30" name="PA-i$líḋé"/>
          <p:cNvGrpSpPr/>
          <p:nvPr>
            <p:custDataLst>
              <p:tags r:id="rId10"/>
            </p:custDataLst>
          </p:nvPr>
        </p:nvGrpSpPr>
        <p:grpSpPr>
          <a:xfrm>
            <a:off x="10195466" y="3055486"/>
            <a:ext cx="458208" cy="328771"/>
            <a:chOff x="4192588" y="2719388"/>
            <a:chExt cx="280988" cy="201613"/>
          </a:xfrm>
          <a:solidFill>
            <a:schemeClr val="bg1"/>
          </a:solidFill>
        </p:grpSpPr>
        <p:sp>
          <p:nvSpPr>
            <p:cNvPr id="31" name="PA-î$ḻîḋé"/>
            <p:cNvSpPr/>
            <p:nvPr>
              <p:custDataLst>
                <p:tags r:id="rId43"/>
              </p:custDataLst>
            </p:nvPr>
          </p:nvSpPr>
          <p:spPr bwMode="auto">
            <a:xfrm>
              <a:off x="4192588" y="2762251"/>
              <a:ext cx="77788" cy="73025"/>
            </a:xfrm>
            <a:custGeom>
              <a:avLst/>
              <a:gdLst/>
              <a:ahLst/>
              <a:cxnLst>
                <a:cxn ang="0">
                  <a:pos x="32" y="0"/>
                </a:cxn>
                <a:cxn ang="0">
                  <a:pos x="0" y="31"/>
                </a:cxn>
                <a:cxn ang="0">
                  <a:pos x="0" y="46"/>
                </a:cxn>
                <a:cxn ang="0">
                  <a:pos x="32" y="15"/>
                </a:cxn>
                <a:cxn ang="0">
                  <a:pos x="41" y="25"/>
                </a:cxn>
                <a:cxn ang="0">
                  <a:pos x="49" y="17"/>
                </a:cxn>
                <a:cxn ang="0">
                  <a:pos x="32" y="0"/>
                </a:cxn>
              </a:cxnLst>
              <a:rect l="0" t="0" r="r" b="b"/>
              <a:pathLst>
                <a:path w="49" h="46">
                  <a:moveTo>
                    <a:pt x="32" y="0"/>
                  </a:moveTo>
                  <a:lnTo>
                    <a:pt x="0" y="31"/>
                  </a:lnTo>
                  <a:lnTo>
                    <a:pt x="0" y="46"/>
                  </a:lnTo>
                  <a:lnTo>
                    <a:pt x="32" y="15"/>
                  </a:lnTo>
                  <a:lnTo>
                    <a:pt x="41" y="25"/>
                  </a:lnTo>
                  <a:lnTo>
                    <a:pt x="49" y="17"/>
                  </a:lnTo>
                  <a:lnTo>
                    <a:pt x="32" y="0"/>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2" name="PA-íśḷîḋe"/>
            <p:cNvSpPr/>
            <p:nvPr>
              <p:custDataLst>
                <p:tags r:id="rId44"/>
              </p:custDataLst>
            </p:nvPr>
          </p:nvSpPr>
          <p:spPr bwMode="auto">
            <a:xfrm>
              <a:off x="4192588" y="2719388"/>
              <a:ext cx="280988" cy="188913"/>
            </a:xfrm>
            <a:custGeom>
              <a:avLst/>
              <a:gdLst/>
              <a:ahLst/>
              <a:cxnLst>
                <a:cxn ang="0">
                  <a:pos x="183" y="2"/>
                </a:cxn>
                <a:cxn ang="0">
                  <a:pos x="179" y="0"/>
                </a:cxn>
                <a:cxn ang="0">
                  <a:pos x="153" y="0"/>
                </a:cxn>
                <a:cxn ang="0">
                  <a:pos x="148" y="6"/>
                </a:cxn>
                <a:cxn ang="0">
                  <a:pos x="153" y="12"/>
                </a:cxn>
                <a:cxn ang="0">
                  <a:pos x="165" y="12"/>
                </a:cxn>
                <a:cxn ang="0">
                  <a:pos x="121" y="56"/>
                </a:cxn>
                <a:cxn ang="0">
                  <a:pos x="86" y="22"/>
                </a:cxn>
                <a:cxn ang="0">
                  <a:pos x="0" y="108"/>
                </a:cxn>
                <a:cxn ang="0">
                  <a:pos x="0" y="125"/>
                </a:cxn>
                <a:cxn ang="0">
                  <a:pos x="86" y="38"/>
                </a:cxn>
                <a:cxn ang="0">
                  <a:pos x="121" y="73"/>
                </a:cxn>
                <a:cxn ang="0">
                  <a:pos x="173" y="20"/>
                </a:cxn>
                <a:cxn ang="0">
                  <a:pos x="173" y="32"/>
                </a:cxn>
                <a:cxn ang="0">
                  <a:pos x="179" y="38"/>
                </a:cxn>
                <a:cxn ang="0">
                  <a:pos x="185" y="32"/>
                </a:cxn>
                <a:cxn ang="0">
                  <a:pos x="185" y="6"/>
                </a:cxn>
                <a:cxn ang="0">
                  <a:pos x="183" y="2"/>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3" name="PA-ïslïdê"/>
            <p:cNvSpPr/>
            <p:nvPr>
              <p:custDataLst>
                <p:tags r:id="rId45"/>
              </p:custDataLst>
            </p:nvPr>
          </p:nvSpPr>
          <p:spPr bwMode="auto">
            <a:xfrm>
              <a:off x="4286250" y="2813051"/>
              <a:ext cx="187325" cy="107950"/>
            </a:xfrm>
            <a:custGeom>
              <a:avLst/>
              <a:gdLst/>
              <a:ahLst/>
              <a:cxnLst>
                <a:cxn ang="0">
                  <a:pos x="117" y="37"/>
                </a:cxn>
                <a:cxn ang="0">
                  <a:pos x="123" y="31"/>
                </a:cxn>
                <a:cxn ang="0">
                  <a:pos x="123" y="5"/>
                </a:cxn>
                <a:cxn ang="0">
                  <a:pos x="121" y="1"/>
                </a:cxn>
                <a:cxn ang="0">
                  <a:pos x="117" y="0"/>
                </a:cxn>
                <a:cxn ang="0">
                  <a:pos x="91" y="0"/>
                </a:cxn>
                <a:cxn ang="0">
                  <a:pos x="86" y="5"/>
                </a:cxn>
                <a:cxn ang="0">
                  <a:pos x="91" y="11"/>
                </a:cxn>
                <a:cxn ang="0">
                  <a:pos x="103" y="11"/>
                </a:cxn>
                <a:cxn ang="0">
                  <a:pos x="60" y="55"/>
                </a:cxn>
                <a:cxn ang="0">
                  <a:pos x="8" y="3"/>
                </a:cxn>
                <a:cxn ang="0">
                  <a:pos x="0" y="12"/>
                </a:cxn>
                <a:cxn ang="0">
                  <a:pos x="60" y="71"/>
                </a:cxn>
                <a:cxn ang="0">
                  <a:pos x="111" y="19"/>
                </a:cxn>
                <a:cxn ang="0">
                  <a:pos x="111" y="31"/>
                </a:cxn>
                <a:cxn ang="0">
                  <a:pos x="117" y="37"/>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34" name="PA-ïṩḷïďê"/>
          <p:cNvSpPr/>
          <p:nvPr>
            <p:custDataLst>
              <p:tags r:id="rId11"/>
            </p:custDataLst>
          </p:nvPr>
        </p:nvSpPr>
        <p:spPr bwMode="auto">
          <a:xfrm>
            <a:off x="4942261" y="2586309"/>
            <a:ext cx="1267122" cy="1267123"/>
          </a:xfrm>
          <a:prstGeom prst="ellipse">
            <a:avLst/>
          </a:prstGeom>
          <a:solidFill>
            <a:srgbClr val="FBB805"/>
          </a:solidFill>
          <a:ln w="76200">
            <a:solidFill>
              <a:schemeClr val="bg1"/>
            </a:solidFill>
            <a:round/>
          </a:ln>
        </p:spPr>
        <p:txBody>
          <a:bodyPr anchor="ctr"/>
          <a:lstStyle/>
          <a:p>
            <a:pPr algn="ctr"/>
            <a:endParaRPr>
              <a:latin typeface="思源黑体 CN Light" panose="020B0300000000000000" pitchFamily="34" charset="-122"/>
            </a:endParaRPr>
          </a:p>
        </p:txBody>
      </p:sp>
      <p:grpSp>
        <p:nvGrpSpPr>
          <p:cNvPr id="35" name="PA-íṡḻíḑé"/>
          <p:cNvGrpSpPr/>
          <p:nvPr>
            <p:custDataLst>
              <p:tags r:id="rId12"/>
            </p:custDataLst>
          </p:nvPr>
        </p:nvGrpSpPr>
        <p:grpSpPr>
          <a:xfrm>
            <a:off x="5276490" y="2902229"/>
            <a:ext cx="598755" cy="635253"/>
            <a:chOff x="4175125" y="2278063"/>
            <a:chExt cx="260350" cy="276225"/>
          </a:xfrm>
          <a:solidFill>
            <a:schemeClr val="bg1"/>
          </a:solidFill>
        </p:grpSpPr>
        <p:sp>
          <p:nvSpPr>
            <p:cNvPr id="36" name="PA-íşḻíḋé"/>
            <p:cNvSpPr/>
            <p:nvPr>
              <p:custDataLst>
                <p:tags r:id="rId32"/>
              </p:custDataLst>
            </p:nvPr>
          </p:nvSpPr>
          <p:spPr bwMode="auto">
            <a:xfrm>
              <a:off x="4203700" y="2295526"/>
              <a:ext cx="33338" cy="38100"/>
            </a:xfrm>
            <a:custGeom>
              <a:avLst/>
              <a:gdLst/>
              <a:ahLst/>
              <a:cxnLst>
                <a:cxn ang="0">
                  <a:pos x="11" y="25"/>
                </a:cxn>
                <a:cxn ang="0">
                  <a:pos x="2" y="17"/>
                </a:cxn>
                <a:cxn ang="0">
                  <a:pos x="2" y="16"/>
                </a:cxn>
                <a:cxn ang="0">
                  <a:pos x="1" y="16"/>
                </a:cxn>
                <a:cxn ang="0">
                  <a:pos x="0" y="12"/>
                </a:cxn>
                <a:cxn ang="0">
                  <a:pos x="1" y="11"/>
                </a:cxn>
                <a:cxn ang="0">
                  <a:pos x="1" y="11"/>
                </a:cxn>
                <a:cxn ang="0">
                  <a:pos x="2" y="10"/>
                </a:cxn>
                <a:cxn ang="0">
                  <a:pos x="11" y="0"/>
                </a:cxn>
                <a:cxn ang="0">
                  <a:pos x="21" y="11"/>
                </a:cxn>
                <a:cxn ang="0">
                  <a:pos x="21" y="11"/>
                </a:cxn>
                <a:cxn ang="0">
                  <a:pos x="21" y="11"/>
                </a:cxn>
                <a:cxn ang="0">
                  <a:pos x="22" y="12"/>
                </a:cxn>
                <a:cxn ang="0">
                  <a:pos x="20" y="16"/>
                </a:cxn>
                <a:cxn ang="0">
                  <a:pos x="20" y="16"/>
                </a:cxn>
                <a:cxn ang="0">
                  <a:pos x="20" y="16"/>
                </a:cxn>
                <a:cxn ang="0">
                  <a:pos x="11" y="25"/>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7" name="PA-îṡľídê"/>
            <p:cNvSpPr/>
            <p:nvPr>
              <p:custDataLst>
                <p:tags r:id="rId33"/>
              </p:custDataLst>
            </p:nvPr>
          </p:nvSpPr>
          <p:spPr bwMode="auto">
            <a:xfrm>
              <a:off x="4371975" y="2295526"/>
              <a:ext cx="34925" cy="38100"/>
            </a:xfrm>
            <a:custGeom>
              <a:avLst/>
              <a:gdLst/>
              <a:ahLst/>
              <a:cxnLst>
                <a:cxn ang="0">
                  <a:pos x="12" y="25"/>
                </a:cxn>
                <a:cxn ang="0">
                  <a:pos x="3" y="17"/>
                </a:cxn>
                <a:cxn ang="0">
                  <a:pos x="3" y="16"/>
                </a:cxn>
                <a:cxn ang="0">
                  <a:pos x="2" y="16"/>
                </a:cxn>
                <a:cxn ang="0">
                  <a:pos x="0" y="12"/>
                </a:cxn>
                <a:cxn ang="0">
                  <a:pos x="1" y="11"/>
                </a:cxn>
                <a:cxn ang="0">
                  <a:pos x="2" y="11"/>
                </a:cxn>
                <a:cxn ang="0">
                  <a:pos x="2" y="10"/>
                </a:cxn>
                <a:cxn ang="0">
                  <a:pos x="12" y="0"/>
                </a:cxn>
                <a:cxn ang="0">
                  <a:pos x="21" y="11"/>
                </a:cxn>
                <a:cxn ang="0">
                  <a:pos x="21" y="11"/>
                </a:cxn>
                <a:cxn ang="0">
                  <a:pos x="22" y="11"/>
                </a:cxn>
                <a:cxn ang="0">
                  <a:pos x="23" y="12"/>
                </a:cxn>
                <a:cxn ang="0">
                  <a:pos x="21" y="16"/>
                </a:cxn>
                <a:cxn ang="0">
                  <a:pos x="21" y="16"/>
                </a:cxn>
                <a:cxn ang="0">
                  <a:pos x="20" y="16"/>
                </a:cxn>
                <a:cxn ang="0">
                  <a:pos x="12" y="25"/>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8" name="PA-iṥļiďê"/>
            <p:cNvSpPr/>
            <p:nvPr>
              <p:custDataLst>
                <p:tags r:id="rId34"/>
              </p:custDataLst>
            </p:nvPr>
          </p:nvSpPr>
          <p:spPr bwMode="auto">
            <a:xfrm>
              <a:off x="4183063" y="2339976"/>
              <a:ext cx="69850" cy="141288"/>
            </a:xfrm>
            <a:custGeom>
              <a:avLst/>
              <a:gdLst/>
              <a:ahLst/>
              <a:cxnLst>
                <a:cxn ang="0">
                  <a:pos x="32" y="94"/>
                </a:cxn>
                <a:cxn ang="0">
                  <a:pos x="27" y="89"/>
                </a:cxn>
                <a:cxn ang="0">
                  <a:pos x="27" y="48"/>
                </a:cxn>
                <a:cxn ang="0">
                  <a:pos x="22" y="48"/>
                </a:cxn>
                <a:cxn ang="0">
                  <a:pos x="22" y="89"/>
                </a:cxn>
                <a:cxn ang="0">
                  <a:pos x="17" y="94"/>
                </a:cxn>
                <a:cxn ang="0">
                  <a:pos x="12" y="89"/>
                </a:cxn>
                <a:cxn ang="0">
                  <a:pos x="12" y="45"/>
                </a:cxn>
                <a:cxn ang="0">
                  <a:pos x="12" y="42"/>
                </a:cxn>
                <a:cxn ang="0">
                  <a:pos x="12" y="13"/>
                </a:cxn>
                <a:cxn ang="0">
                  <a:pos x="11" y="13"/>
                </a:cxn>
                <a:cxn ang="0">
                  <a:pos x="11" y="13"/>
                </a:cxn>
                <a:cxn ang="0">
                  <a:pos x="7" y="28"/>
                </a:cxn>
                <a:cxn ang="0">
                  <a:pos x="8" y="44"/>
                </a:cxn>
                <a:cxn ang="0">
                  <a:pos x="7" y="47"/>
                </a:cxn>
                <a:cxn ang="0">
                  <a:pos x="5" y="48"/>
                </a:cxn>
                <a:cxn ang="0">
                  <a:pos x="5" y="48"/>
                </a:cxn>
                <a:cxn ang="0">
                  <a:pos x="2" y="44"/>
                </a:cxn>
                <a:cxn ang="0">
                  <a:pos x="1" y="44"/>
                </a:cxn>
                <a:cxn ang="0">
                  <a:pos x="1" y="28"/>
                </a:cxn>
                <a:cxn ang="0">
                  <a:pos x="7" y="4"/>
                </a:cxn>
                <a:cxn ang="0">
                  <a:pos x="16" y="1"/>
                </a:cxn>
                <a:cxn ang="0">
                  <a:pos x="17" y="0"/>
                </a:cxn>
                <a:cxn ang="0">
                  <a:pos x="21" y="14"/>
                </a:cxn>
                <a:cxn ang="0">
                  <a:pos x="23" y="17"/>
                </a:cxn>
                <a:cxn ang="0">
                  <a:pos x="23" y="13"/>
                </a:cxn>
                <a:cxn ang="0">
                  <a:pos x="24" y="5"/>
                </a:cxn>
                <a:cxn ang="0">
                  <a:pos x="25" y="4"/>
                </a:cxn>
                <a:cxn ang="0">
                  <a:pos x="24" y="2"/>
                </a:cxn>
                <a:cxn ang="0">
                  <a:pos x="25" y="1"/>
                </a:cxn>
                <a:cxn ang="0">
                  <a:pos x="25" y="1"/>
                </a:cxn>
                <a:cxn ang="0">
                  <a:pos x="26" y="2"/>
                </a:cxn>
                <a:cxn ang="0">
                  <a:pos x="25" y="4"/>
                </a:cxn>
                <a:cxn ang="0">
                  <a:pos x="25" y="5"/>
                </a:cxn>
                <a:cxn ang="0">
                  <a:pos x="27" y="13"/>
                </a:cxn>
                <a:cxn ang="0">
                  <a:pos x="27" y="17"/>
                </a:cxn>
                <a:cxn ang="0">
                  <a:pos x="29" y="14"/>
                </a:cxn>
                <a:cxn ang="0">
                  <a:pos x="33" y="0"/>
                </a:cxn>
                <a:cxn ang="0">
                  <a:pos x="34" y="1"/>
                </a:cxn>
                <a:cxn ang="0">
                  <a:pos x="43" y="4"/>
                </a:cxn>
                <a:cxn ang="0">
                  <a:pos x="47" y="13"/>
                </a:cxn>
                <a:cxn ang="0">
                  <a:pos x="43" y="34"/>
                </a:cxn>
                <a:cxn ang="0">
                  <a:pos x="43" y="48"/>
                </a:cxn>
                <a:cxn ang="0">
                  <a:pos x="42" y="44"/>
                </a:cxn>
                <a:cxn ang="0">
                  <a:pos x="42" y="44"/>
                </a:cxn>
                <a:cxn ang="0">
                  <a:pos x="42" y="28"/>
                </a:cxn>
                <a:cxn ang="0">
                  <a:pos x="40" y="13"/>
                </a:cxn>
                <a:cxn ang="0">
                  <a:pos x="38" y="14"/>
                </a:cxn>
                <a:cxn ang="0">
                  <a:pos x="38" y="42"/>
                </a:cxn>
                <a:cxn ang="0">
                  <a:pos x="37" y="44"/>
                </a:cxn>
                <a:cxn ang="0">
                  <a:pos x="37" y="89"/>
                </a:cxn>
                <a:cxn ang="0">
                  <a:pos x="32" y="94"/>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39" name="PA-îşlidé"/>
            <p:cNvSpPr/>
            <p:nvPr>
              <p:custDataLst>
                <p:tags r:id="rId35"/>
              </p:custDataLst>
            </p:nvPr>
          </p:nvSpPr>
          <p:spPr bwMode="auto">
            <a:xfrm>
              <a:off x="4356100" y="2339976"/>
              <a:ext cx="69850" cy="141288"/>
            </a:xfrm>
            <a:custGeom>
              <a:avLst/>
              <a:gdLst/>
              <a:ahLst/>
              <a:cxnLst>
                <a:cxn ang="0">
                  <a:pos x="29" y="94"/>
                </a:cxn>
                <a:cxn ang="0">
                  <a:pos x="24" y="89"/>
                </a:cxn>
                <a:cxn ang="0">
                  <a:pos x="24" y="48"/>
                </a:cxn>
                <a:cxn ang="0">
                  <a:pos x="19" y="48"/>
                </a:cxn>
                <a:cxn ang="0">
                  <a:pos x="19" y="89"/>
                </a:cxn>
                <a:cxn ang="0">
                  <a:pos x="14" y="94"/>
                </a:cxn>
                <a:cxn ang="0">
                  <a:pos x="9" y="89"/>
                </a:cxn>
                <a:cxn ang="0">
                  <a:pos x="9" y="45"/>
                </a:cxn>
                <a:cxn ang="0">
                  <a:pos x="9" y="42"/>
                </a:cxn>
                <a:cxn ang="0">
                  <a:pos x="9" y="12"/>
                </a:cxn>
                <a:cxn ang="0">
                  <a:pos x="7" y="13"/>
                </a:cxn>
                <a:cxn ang="0">
                  <a:pos x="7" y="13"/>
                </a:cxn>
                <a:cxn ang="0">
                  <a:pos x="4" y="28"/>
                </a:cxn>
                <a:cxn ang="0">
                  <a:pos x="5" y="44"/>
                </a:cxn>
                <a:cxn ang="0">
                  <a:pos x="3" y="48"/>
                </a:cxn>
                <a:cxn ang="0">
                  <a:pos x="3" y="34"/>
                </a:cxn>
                <a:cxn ang="0">
                  <a:pos x="0" y="13"/>
                </a:cxn>
                <a:cxn ang="0">
                  <a:pos x="4" y="4"/>
                </a:cxn>
                <a:cxn ang="0">
                  <a:pos x="12" y="1"/>
                </a:cxn>
                <a:cxn ang="0">
                  <a:pos x="14" y="0"/>
                </a:cxn>
                <a:cxn ang="0">
                  <a:pos x="18" y="14"/>
                </a:cxn>
                <a:cxn ang="0">
                  <a:pos x="19" y="17"/>
                </a:cxn>
                <a:cxn ang="0">
                  <a:pos x="20" y="13"/>
                </a:cxn>
                <a:cxn ang="0">
                  <a:pos x="21" y="5"/>
                </a:cxn>
                <a:cxn ang="0">
                  <a:pos x="21" y="4"/>
                </a:cxn>
                <a:cxn ang="0">
                  <a:pos x="20" y="2"/>
                </a:cxn>
                <a:cxn ang="0">
                  <a:pos x="21" y="1"/>
                </a:cxn>
                <a:cxn ang="0">
                  <a:pos x="22" y="1"/>
                </a:cxn>
                <a:cxn ang="0">
                  <a:pos x="23" y="2"/>
                </a:cxn>
                <a:cxn ang="0">
                  <a:pos x="22" y="4"/>
                </a:cxn>
                <a:cxn ang="0">
                  <a:pos x="22" y="5"/>
                </a:cxn>
                <a:cxn ang="0">
                  <a:pos x="23" y="13"/>
                </a:cxn>
                <a:cxn ang="0">
                  <a:pos x="24" y="17"/>
                </a:cxn>
                <a:cxn ang="0">
                  <a:pos x="25" y="14"/>
                </a:cxn>
                <a:cxn ang="0">
                  <a:pos x="29" y="0"/>
                </a:cxn>
                <a:cxn ang="0">
                  <a:pos x="31" y="1"/>
                </a:cxn>
                <a:cxn ang="0">
                  <a:pos x="40" y="4"/>
                </a:cxn>
                <a:cxn ang="0">
                  <a:pos x="46" y="28"/>
                </a:cxn>
                <a:cxn ang="0">
                  <a:pos x="45" y="44"/>
                </a:cxn>
                <a:cxn ang="0">
                  <a:pos x="45" y="44"/>
                </a:cxn>
                <a:cxn ang="0">
                  <a:pos x="42" y="48"/>
                </a:cxn>
                <a:cxn ang="0">
                  <a:pos x="42" y="48"/>
                </a:cxn>
                <a:cxn ang="0">
                  <a:pos x="38" y="44"/>
                </a:cxn>
                <a:cxn ang="0">
                  <a:pos x="38" y="44"/>
                </a:cxn>
                <a:cxn ang="0">
                  <a:pos x="39" y="28"/>
                </a:cxn>
                <a:cxn ang="0">
                  <a:pos x="36" y="13"/>
                </a:cxn>
                <a:cxn ang="0">
                  <a:pos x="34" y="12"/>
                </a:cxn>
                <a:cxn ang="0">
                  <a:pos x="34" y="42"/>
                </a:cxn>
                <a:cxn ang="0">
                  <a:pos x="34" y="44"/>
                </a:cxn>
                <a:cxn ang="0">
                  <a:pos x="34" y="89"/>
                </a:cxn>
                <a:cxn ang="0">
                  <a:pos x="29" y="94"/>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0" name="PA-iṩḻîḍè"/>
            <p:cNvSpPr/>
            <p:nvPr>
              <p:custDataLst>
                <p:tags r:id="rId36"/>
              </p:custDataLst>
            </p:nvPr>
          </p:nvSpPr>
          <p:spPr bwMode="auto">
            <a:xfrm>
              <a:off x="4254500" y="2335213"/>
              <a:ext cx="100013" cy="190500"/>
            </a:xfrm>
            <a:custGeom>
              <a:avLst/>
              <a:gdLst/>
              <a:ahLst/>
              <a:cxnLst>
                <a:cxn ang="0">
                  <a:pos x="23" y="126"/>
                </a:cxn>
                <a:cxn ang="0">
                  <a:pos x="16" y="120"/>
                </a:cxn>
                <a:cxn ang="0">
                  <a:pos x="16" y="60"/>
                </a:cxn>
                <a:cxn ang="0">
                  <a:pos x="15" y="56"/>
                </a:cxn>
                <a:cxn ang="0">
                  <a:pos x="15" y="17"/>
                </a:cxn>
                <a:cxn ang="0">
                  <a:pos x="14" y="18"/>
                </a:cxn>
                <a:cxn ang="0">
                  <a:pos x="14" y="18"/>
                </a:cxn>
                <a:cxn ang="0">
                  <a:pos x="10" y="38"/>
                </a:cxn>
                <a:cxn ang="0">
                  <a:pos x="10" y="60"/>
                </a:cxn>
                <a:cxn ang="0">
                  <a:pos x="9" y="64"/>
                </a:cxn>
                <a:cxn ang="0">
                  <a:pos x="6" y="65"/>
                </a:cxn>
                <a:cxn ang="0">
                  <a:pos x="6" y="65"/>
                </a:cxn>
                <a:cxn ang="0">
                  <a:pos x="1" y="60"/>
                </a:cxn>
                <a:cxn ang="0">
                  <a:pos x="1" y="59"/>
                </a:cxn>
                <a:cxn ang="0">
                  <a:pos x="0" y="38"/>
                </a:cxn>
                <a:cxn ang="0">
                  <a:pos x="9" y="6"/>
                </a:cxn>
                <a:cxn ang="0">
                  <a:pos x="20" y="1"/>
                </a:cxn>
                <a:cxn ang="0">
                  <a:pos x="23" y="0"/>
                </a:cxn>
                <a:cxn ang="0">
                  <a:pos x="28" y="19"/>
                </a:cxn>
                <a:cxn ang="0">
                  <a:pos x="30" y="22"/>
                </a:cxn>
                <a:cxn ang="0">
                  <a:pos x="30" y="18"/>
                </a:cxn>
                <a:cxn ang="0">
                  <a:pos x="32" y="7"/>
                </a:cxn>
                <a:cxn ang="0">
                  <a:pos x="32" y="6"/>
                </a:cxn>
                <a:cxn ang="0">
                  <a:pos x="30" y="3"/>
                </a:cxn>
                <a:cxn ang="0">
                  <a:pos x="32" y="2"/>
                </a:cxn>
                <a:cxn ang="0">
                  <a:pos x="33" y="2"/>
                </a:cxn>
                <a:cxn ang="0">
                  <a:pos x="35" y="3"/>
                </a:cxn>
                <a:cxn ang="0">
                  <a:pos x="33" y="6"/>
                </a:cxn>
                <a:cxn ang="0">
                  <a:pos x="34" y="7"/>
                </a:cxn>
                <a:cxn ang="0">
                  <a:pos x="35" y="18"/>
                </a:cxn>
                <a:cxn ang="0">
                  <a:pos x="36" y="22"/>
                </a:cxn>
                <a:cxn ang="0">
                  <a:pos x="37" y="19"/>
                </a:cxn>
                <a:cxn ang="0">
                  <a:pos x="43" y="0"/>
                </a:cxn>
                <a:cxn ang="0">
                  <a:pos x="45" y="1"/>
                </a:cxn>
                <a:cxn ang="0">
                  <a:pos x="57" y="6"/>
                </a:cxn>
                <a:cxn ang="0">
                  <a:pos x="65" y="38"/>
                </a:cxn>
                <a:cxn ang="0">
                  <a:pos x="64" y="59"/>
                </a:cxn>
                <a:cxn ang="0">
                  <a:pos x="64" y="60"/>
                </a:cxn>
                <a:cxn ang="0">
                  <a:pos x="60" y="65"/>
                </a:cxn>
                <a:cxn ang="0">
                  <a:pos x="60" y="65"/>
                </a:cxn>
                <a:cxn ang="0">
                  <a:pos x="55" y="60"/>
                </a:cxn>
                <a:cxn ang="0">
                  <a:pos x="56" y="38"/>
                </a:cxn>
                <a:cxn ang="0">
                  <a:pos x="52" y="18"/>
                </a:cxn>
                <a:cxn ang="0">
                  <a:pos x="52" y="18"/>
                </a:cxn>
                <a:cxn ang="0">
                  <a:pos x="50" y="17"/>
                </a:cxn>
                <a:cxn ang="0">
                  <a:pos x="50" y="56"/>
                </a:cxn>
                <a:cxn ang="0">
                  <a:pos x="50" y="60"/>
                </a:cxn>
                <a:cxn ang="0">
                  <a:pos x="50" y="120"/>
                </a:cxn>
                <a:cxn ang="0">
                  <a:pos x="43" y="126"/>
                </a:cxn>
                <a:cxn ang="0">
                  <a:pos x="43" y="126"/>
                </a:cxn>
                <a:cxn ang="0">
                  <a:pos x="42" y="126"/>
                </a:cxn>
                <a:cxn ang="0">
                  <a:pos x="36" y="120"/>
                </a:cxn>
                <a:cxn ang="0">
                  <a:pos x="36" y="65"/>
                </a:cxn>
                <a:cxn ang="0">
                  <a:pos x="30" y="65"/>
                </a:cxn>
                <a:cxn ang="0">
                  <a:pos x="30" y="120"/>
                </a:cxn>
                <a:cxn ang="0">
                  <a:pos x="23" y="126"/>
                </a:cxn>
              </a:cxnLst>
              <a:rect l="0" t="0" r="r" b="b"/>
              <a:pathLst>
                <a:path w="66" h="126">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1" name="PA-iṧliḍè"/>
            <p:cNvSpPr/>
            <p:nvPr>
              <p:custDataLst>
                <p:tags r:id="rId37"/>
              </p:custDataLst>
            </p:nvPr>
          </p:nvSpPr>
          <p:spPr bwMode="auto">
            <a:xfrm>
              <a:off x="4281488" y="2278063"/>
              <a:ext cx="46038" cy="50800"/>
            </a:xfrm>
            <a:custGeom>
              <a:avLst/>
              <a:gdLst/>
              <a:ahLst/>
              <a:cxnLst>
                <a:cxn ang="0">
                  <a:pos x="16" y="34"/>
                </a:cxn>
                <a:cxn ang="0">
                  <a:pos x="4" y="22"/>
                </a:cxn>
                <a:cxn ang="0">
                  <a:pos x="4" y="22"/>
                </a:cxn>
                <a:cxn ang="0">
                  <a:pos x="3" y="21"/>
                </a:cxn>
                <a:cxn ang="0">
                  <a:pos x="1" y="17"/>
                </a:cxn>
                <a:cxn ang="0">
                  <a:pos x="2" y="15"/>
                </a:cxn>
                <a:cxn ang="0">
                  <a:pos x="3" y="15"/>
                </a:cxn>
                <a:cxn ang="0">
                  <a:pos x="3" y="14"/>
                </a:cxn>
                <a:cxn ang="0">
                  <a:pos x="16" y="0"/>
                </a:cxn>
                <a:cxn ang="0">
                  <a:pos x="29" y="14"/>
                </a:cxn>
                <a:cxn ang="0">
                  <a:pos x="29" y="15"/>
                </a:cxn>
                <a:cxn ang="0">
                  <a:pos x="30" y="15"/>
                </a:cxn>
                <a:cxn ang="0">
                  <a:pos x="31" y="17"/>
                </a:cxn>
                <a:cxn ang="0">
                  <a:pos x="29" y="21"/>
                </a:cxn>
                <a:cxn ang="0">
                  <a:pos x="28" y="22"/>
                </a:cxn>
                <a:cxn ang="0">
                  <a:pos x="28" y="22"/>
                </a:cxn>
                <a:cxn ang="0">
                  <a:pos x="16" y="34"/>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2" name="PA-ïš1idê"/>
            <p:cNvSpPr/>
            <p:nvPr>
              <p:custDataLst>
                <p:tags r:id="rId38"/>
              </p:custDataLst>
            </p:nvPr>
          </p:nvSpPr>
          <p:spPr bwMode="auto">
            <a:xfrm>
              <a:off x="4338638" y="2452688"/>
              <a:ext cx="23813" cy="11113"/>
            </a:xfrm>
            <a:custGeom>
              <a:avLst/>
              <a:gdLst/>
              <a:ahLst/>
              <a:cxnLst>
                <a:cxn ang="0">
                  <a:pos x="8" y="5"/>
                </a:cxn>
                <a:cxn ang="0">
                  <a:pos x="7" y="4"/>
                </a:cxn>
                <a:cxn ang="0">
                  <a:pos x="0" y="3"/>
                </a:cxn>
                <a:cxn ang="0">
                  <a:pos x="0" y="1"/>
                </a:cxn>
                <a:cxn ang="0">
                  <a:pos x="9" y="2"/>
                </a:cxn>
                <a:cxn ang="0">
                  <a:pos x="10" y="2"/>
                </a:cxn>
                <a:cxn ang="0">
                  <a:pos x="10" y="0"/>
                </a:cxn>
                <a:cxn ang="0">
                  <a:pos x="16" y="4"/>
                </a:cxn>
                <a:cxn ang="0">
                  <a:pos x="8" y="7"/>
                </a:cxn>
                <a:cxn ang="0">
                  <a:pos x="8" y="5"/>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3" name="PA-ïṩ1íḓé"/>
            <p:cNvSpPr/>
            <p:nvPr>
              <p:custDataLst>
                <p:tags r:id="rId39"/>
              </p:custDataLst>
            </p:nvPr>
          </p:nvSpPr>
          <p:spPr bwMode="auto">
            <a:xfrm>
              <a:off x="4216400" y="2525713"/>
              <a:ext cx="142875" cy="28575"/>
            </a:xfrm>
            <a:custGeom>
              <a:avLst/>
              <a:gdLst/>
              <a:ahLst/>
              <a:cxnLst>
                <a:cxn ang="0">
                  <a:pos x="59" y="19"/>
                </a:cxn>
                <a:cxn ang="0">
                  <a:pos x="22" y="16"/>
                </a:cxn>
                <a:cxn ang="0">
                  <a:pos x="14" y="14"/>
                </a:cxn>
                <a:cxn ang="0">
                  <a:pos x="14" y="14"/>
                </a:cxn>
                <a:cxn ang="0">
                  <a:pos x="9" y="18"/>
                </a:cxn>
                <a:cxn ang="0">
                  <a:pos x="0" y="3"/>
                </a:cxn>
                <a:cxn ang="0">
                  <a:pos x="27" y="0"/>
                </a:cxn>
                <a:cxn ang="0">
                  <a:pos x="23" y="5"/>
                </a:cxn>
                <a:cxn ang="0">
                  <a:pos x="24" y="5"/>
                </a:cxn>
                <a:cxn ang="0">
                  <a:pos x="28" y="6"/>
                </a:cxn>
                <a:cxn ang="0">
                  <a:pos x="59" y="9"/>
                </a:cxn>
                <a:cxn ang="0">
                  <a:pos x="91" y="6"/>
                </a:cxn>
                <a:cxn ang="0">
                  <a:pos x="88" y="14"/>
                </a:cxn>
                <a:cxn ang="0">
                  <a:pos x="95" y="16"/>
                </a:cxn>
                <a:cxn ang="0">
                  <a:pos x="91" y="16"/>
                </a:cxn>
                <a:cxn ang="0">
                  <a:pos x="59" y="19"/>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4" name="PA-íṧľîḋê"/>
            <p:cNvSpPr/>
            <p:nvPr>
              <p:custDataLst>
                <p:tags r:id="rId40"/>
              </p:custDataLst>
            </p:nvPr>
          </p:nvSpPr>
          <p:spPr bwMode="auto">
            <a:xfrm>
              <a:off x="4175125" y="2474913"/>
              <a:ext cx="38100" cy="61913"/>
            </a:xfrm>
            <a:custGeom>
              <a:avLst/>
              <a:gdLst/>
              <a:ahLst/>
              <a:cxnLst>
                <a:cxn ang="0">
                  <a:pos x="20" y="41"/>
                </a:cxn>
                <a:cxn ang="0">
                  <a:pos x="7" y="33"/>
                </a:cxn>
                <a:cxn ang="0">
                  <a:pos x="2" y="27"/>
                </a:cxn>
                <a:cxn ang="0">
                  <a:pos x="0" y="19"/>
                </a:cxn>
                <a:cxn ang="0">
                  <a:pos x="2" y="10"/>
                </a:cxn>
                <a:cxn ang="0">
                  <a:pos x="10" y="3"/>
                </a:cxn>
                <a:cxn ang="0">
                  <a:pos x="13" y="0"/>
                </a:cxn>
                <a:cxn ang="0">
                  <a:pos x="16" y="7"/>
                </a:cxn>
                <a:cxn ang="0">
                  <a:pos x="15" y="8"/>
                </a:cxn>
                <a:cxn ang="0">
                  <a:pos x="12" y="12"/>
                </a:cxn>
                <a:cxn ang="0">
                  <a:pos x="12" y="15"/>
                </a:cxn>
                <a:cxn ang="0">
                  <a:pos x="13" y="19"/>
                </a:cxn>
                <a:cxn ang="0">
                  <a:pos x="17" y="24"/>
                </a:cxn>
                <a:cxn ang="0">
                  <a:pos x="25" y="30"/>
                </a:cxn>
                <a:cxn ang="0">
                  <a:pos x="17" y="31"/>
                </a:cxn>
                <a:cxn ang="0">
                  <a:pos x="20" y="4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5" name="PA-îsḻiḋê"/>
            <p:cNvSpPr/>
            <p:nvPr>
              <p:custDataLst>
                <p:tags r:id="rId41"/>
              </p:custDataLst>
            </p:nvPr>
          </p:nvSpPr>
          <p:spPr bwMode="auto">
            <a:xfrm>
              <a:off x="4365625" y="2474913"/>
              <a:ext cx="69850" cy="68263"/>
            </a:xfrm>
            <a:custGeom>
              <a:avLst/>
              <a:gdLst/>
              <a:ahLst/>
              <a:cxnLst>
                <a:cxn ang="0">
                  <a:pos x="0" y="43"/>
                </a:cxn>
                <a:cxn ang="0">
                  <a:pos x="4" y="29"/>
                </a:cxn>
                <a:cxn ang="0">
                  <a:pos x="12" y="34"/>
                </a:cxn>
                <a:cxn ang="0">
                  <a:pos x="13" y="34"/>
                </a:cxn>
                <a:cxn ang="0">
                  <a:pos x="20" y="30"/>
                </a:cxn>
                <a:cxn ang="0">
                  <a:pos x="30" y="23"/>
                </a:cxn>
                <a:cxn ang="0">
                  <a:pos x="33" y="19"/>
                </a:cxn>
                <a:cxn ang="0">
                  <a:pos x="34" y="15"/>
                </a:cxn>
                <a:cxn ang="0">
                  <a:pos x="33" y="11"/>
                </a:cxn>
                <a:cxn ang="0">
                  <a:pos x="29" y="7"/>
                </a:cxn>
                <a:cxn ang="0">
                  <a:pos x="32" y="0"/>
                </a:cxn>
                <a:cxn ang="0">
                  <a:pos x="38" y="5"/>
                </a:cxn>
                <a:cxn ang="0">
                  <a:pos x="44" y="11"/>
                </a:cxn>
                <a:cxn ang="0">
                  <a:pos x="46" y="19"/>
                </a:cxn>
                <a:cxn ang="0">
                  <a:pos x="43" y="28"/>
                </a:cxn>
                <a:cxn ang="0">
                  <a:pos x="36" y="35"/>
                </a:cxn>
                <a:cxn ang="0">
                  <a:pos x="27" y="41"/>
                </a:cxn>
                <a:cxn ang="0">
                  <a:pos x="25" y="41"/>
                </a:cxn>
                <a:cxn ang="0">
                  <a:pos x="31" y="45"/>
                </a:cxn>
                <a:cxn ang="0">
                  <a:pos x="0" y="43"/>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pFill/>
            <a:ln w="9525">
              <a:noFill/>
              <a:round/>
            </a:ln>
          </p:spPr>
          <p:txBody>
            <a:bodyPr anchor="ctr"/>
            <a:lstStyle/>
            <a:p>
              <a:pPr algn="ctr"/>
              <a:endParaRPr>
                <a:latin typeface="思源黑体 CN Light" panose="020B0300000000000000" pitchFamily="34" charset="-122"/>
              </a:endParaRPr>
            </a:p>
          </p:txBody>
        </p:sp>
        <p:sp>
          <p:nvSpPr>
            <p:cNvPr id="46" name="PA-îSḻiḋè"/>
            <p:cNvSpPr/>
            <p:nvPr>
              <p:custDataLst>
                <p:tags r:id="rId42"/>
              </p:custDataLst>
            </p:nvPr>
          </p:nvSpPr>
          <p:spPr bwMode="auto">
            <a:xfrm>
              <a:off x="4246563" y="2452688"/>
              <a:ext cx="25400" cy="12700"/>
            </a:xfrm>
            <a:custGeom>
              <a:avLst/>
              <a:gdLst/>
              <a:ahLst/>
              <a:cxnLst>
                <a:cxn ang="0">
                  <a:pos x="8" y="5"/>
                </a:cxn>
                <a:cxn ang="0">
                  <a:pos x="7" y="5"/>
                </a:cxn>
                <a:cxn ang="0">
                  <a:pos x="4" y="5"/>
                </a:cxn>
                <a:cxn ang="0">
                  <a:pos x="0" y="6"/>
                </a:cxn>
                <a:cxn ang="0">
                  <a:pos x="0" y="3"/>
                </a:cxn>
                <a:cxn ang="0">
                  <a:pos x="4" y="2"/>
                </a:cxn>
                <a:cxn ang="0">
                  <a:pos x="5" y="2"/>
                </a:cxn>
                <a:cxn ang="0">
                  <a:pos x="3" y="0"/>
                </a:cxn>
                <a:cxn ang="0">
                  <a:pos x="17" y="2"/>
                </a:cxn>
                <a:cxn ang="0">
                  <a:pos x="11" y="8"/>
                </a:cxn>
                <a:cxn ang="0">
                  <a:pos x="8" y="5"/>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pFill/>
            <a:ln w="9525">
              <a:noFill/>
              <a:round/>
            </a:ln>
          </p:spPr>
          <p:txBody>
            <a:bodyPr anchor="ctr"/>
            <a:lstStyle/>
            <a:p>
              <a:pPr algn="ctr"/>
              <a:endParaRPr>
                <a:latin typeface="思源黑体 CN Light" panose="020B0300000000000000" pitchFamily="34" charset="-122"/>
              </a:endParaRPr>
            </a:p>
          </p:txBody>
        </p:sp>
      </p:grpSp>
      <p:sp>
        <p:nvSpPr>
          <p:cNvPr id="47" name="PA-îşlide"/>
          <p:cNvSpPr/>
          <p:nvPr>
            <p:custDataLst>
              <p:tags r:id="rId13"/>
            </p:custDataLst>
          </p:nvPr>
        </p:nvSpPr>
        <p:spPr bwMode="auto">
          <a:xfrm rot="5400000">
            <a:off x="3930429" y="3091154"/>
            <a:ext cx="257430" cy="257430"/>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sp>
        <p:nvSpPr>
          <p:cNvPr id="48" name="PA-ïṡḻíḍé"/>
          <p:cNvSpPr/>
          <p:nvPr>
            <p:custDataLst>
              <p:tags r:id="rId14"/>
            </p:custDataLst>
          </p:nvPr>
        </p:nvSpPr>
        <p:spPr bwMode="auto">
          <a:xfrm rot="5400000">
            <a:off x="6829759" y="3112605"/>
            <a:ext cx="214526" cy="214526"/>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sp>
        <p:nvSpPr>
          <p:cNvPr id="49" name="PA-îšḷíḍé"/>
          <p:cNvSpPr/>
          <p:nvPr>
            <p:custDataLst>
              <p:tags r:id="rId15"/>
            </p:custDataLst>
          </p:nvPr>
        </p:nvSpPr>
        <p:spPr bwMode="auto">
          <a:xfrm rot="5400000">
            <a:off x="9369276" y="3144785"/>
            <a:ext cx="150168" cy="150168"/>
          </a:xfrm>
          <a:prstGeom prst="triangle">
            <a:avLst/>
          </a:prstGeom>
          <a:solidFill>
            <a:schemeClr val="tx2"/>
          </a:solidFill>
          <a:ln w="9525">
            <a:noFill/>
            <a:round/>
          </a:ln>
        </p:spPr>
        <p:txBody>
          <a:bodyPr anchor="ctr"/>
          <a:lstStyle/>
          <a:p>
            <a:pPr algn="ctr"/>
            <a:endParaRPr>
              <a:latin typeface="思源黑体 CN Light" panose="020B0300000000000000" pitchFamily="34" charset="-122"/>
            </a:endParaRPr>
          </a:p>
        </p:txBody>
      </p:sp>
      <p:cxnSp>
        <p:nvCxnSpPr>
          <p:cNvPr id="50" name="PA-直接连接符 4"/>
          <p:cNvCxnSpPr/>
          <p:nvPr>
            <p:custDataLst>
              <p:tags r:id="rId16"/>
            </p:custDataLst>
          </p:nvPr>
        </p:nvCxnSpPr>
        <p:spPr>
          <a:xfrm>
            <a:off x="4171504" y="4214043"/>
            <a:ext cx="0" cy="1626370"/>
          </a:xfrm>
          <a:prstGeom prst="line">
            <a:avLst/>
          </a:prstGeom>
          <a:ln w="3175" cap="rnd" cmpd="sng" algn="ctr">
            <a:solidFill>
              <a:srgbClr val="D4353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PA-直接连接符 5"/>
          <p:cNvCxnSpPr/>
          <p:nvPr>
            <p:custDataLst>
              <p:tags r:id="rId17"/>
            </p:custDataLst>
          </p:nvPr>
        </p:nvCxnSpPr>
        <p:spPr>
          <a:xfrm>
            <a:off x="7049167" y="4214043"/>
            <a:ext cx="0" cy="1626370"/>
          </a:xfrm>
          <a:prstGeom prst="line">
            <a:avLst/>
          </a:prstGeom>
          <a:ln w="3175" cap="rnd" cmpd="sng" algn="ctr">
            <a:solidFill>
              <a:srgbClr val="D43538"/>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PA-îSliḍê"/>
          <p:cNvSpPr txBox="1"/>
          <p:nvPr>
            <p:custDataLst>
              <p:tags r:id="rId18"/>
            </p:custDataLst>
          </p:nvPr>
        </p:nvSpPr>
        <p:spPr>
          <a:xfrm>
            <a:off x="1436160" y="4638132"/>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1.</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53" name="PA-直接连接符 40"/>
          <p:cNvCxnSpPr/>
          <p:nvPr>
            <p:custDataLst>
              <p:tags r:id="rId19"/>
            </p:custDataLst>
          </p:nvPr>
        </p:nvCxnSpPr>
        <p:spPr>
          <a:xfrm>
            <a:off x="1332751" y="5154652"/>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PA-文本框 53"/>
          <p:cNvSpPr txBox="1"/>
          <p:nvPr>
            <p:custDataLst>
              <p:tags r:id="rId20"/>
            </p:custDataLst>
          </p:nvPr>
        </p:nvSpPr>
        <p:spPr>
          <a:xfrm>
            <a:off x="2015497" y="473986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标题文字添加</a:t>
            </a:r>
          </a:p>
        </p:txBody>
      </p:sp>
      <p:sp>
        <p:nvSpPr>
          <p:cNvPr id="55" name="PA-矩形 54"/>
          <p:cNvSpPr/>
          <p:nvPr>
            <p:custDataLst>
              <p:tags r:id="rId21"/>
            </p:custDataLst>
          </p:nvPr>
        </p:nvSpPr>
        <p:spPr>
          <a:xfrm>
            <a:off x="1283174" y="5195350"/>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单击此处添加您的文字内容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本模板的所有素材和逻辑图表</a:t>
            </a:r>
          </a:p>
        </p:txBody>
      </p:sp>
      <p:sp>
        <p:nvSpPr>
          <p:cNvPr id="56" name="PA-îSliḍê"/>
          <p:cNvSpPr txBox="1"/>
          <p:nvPr>
            <p:custDataLst>
              <p:tags r:id="rId22"/>
            </p:custDataLst>
          </p:nvPr>
        </p:nvSpPr>
        <p:spPr>
          <a:xfrm>
            <a:off x="4503289" y="4632657"/>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2.</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57" name="PA-直接连接符 40"/>
          <p:cNvCxnSpPr/>
          <p:nvPr>
            <p:custDataLst>
              <p:tags r:id="rId23"/>
            </p:custDataLst>
          </p:nvPr>
        </p:nvCxnSpPr>
        <p:spPr>
          <a:xfrm>
            <a:off x="4399880" y="5149177"/>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PA-文本框 57"/>
          <p:cNvSpPr txBox="1"/>
          <p:nvPr>
            <p:custDataLst>
              <p:tags r:id="rId24"/>
            </p:custDataLst>
          </p:nvPr>
        </p:nvSpPr>
        <p:spPr>
          <a:xfrm>
            <a:off x="5082626" y="473438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标题文字添加</a:t>
            </a:r>
          </a:p>
        </p:txBody>
      </p:sp>
      <p:sp>
        <p:nvSpPr>
          <p:cNvPr id="59" name="PA-矩形 58"/>
          <p:cNvSpPr/>
          <p:nvPr>
            <p:custDataLst>
              <p:tags r:id="rId25"/>
            </p:custDataLst>
          </p:nvPr>
        </p:nvSpPr>
        <p:spPr>
          <a:xfrm>
            <a:off x="4350303" y="5189875"/>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单击此处添加您的文字内容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本模板的所有素材和逻辑图表</a:t>
            </a:r>
          </a:p>
        </p:txBody>
      </p:sp>
      <p:sp>
        <p:nvSpPr>
          <p:cNvPr id="60" name="PA-îSliḍê"/>
          <p:cNvSpPr txBox="1"/>
          <p:nvPr>
            <p:custDataLst>
              <p:tags r:id="rId26"/>
            </p:custDataLst>
          </p:nvPr>
        </p:nvSpPr>
        <p:spPr>
          <a:xfrm>
            <a:off x="7549350" y="4641644"/>
            <a:ext cx="846235" cy="597338"/>
          </a:xfrm>
          <a:prstGeom prst="rect">
            <a:avLst/>
          </a:prstGeom>
          <a:noFill/>
        </p:spPr>
        <p:txBody>
          <a:bodyPr wrap="none" lIns="90000" tIns="46800" rIns="90000" bIns="46800" rtlCol="0" anchor="ctr" anchorCtr="0">
            <a:normAutofit/>
            <a:scene3d>
              <a:camera prst="orthographicFront"/>
              <a:lightRig rig="threePt" dir="t"/>
            </a:scene3d>
            <a:sp3d contourW="12700"/>
          </a:bodyPr>
          <a:lstStyle/>
          <a:p>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3.</a:t>
            </a:r>
            <a:endPar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cxnSp>
        <p:nvCxnSpPr>
          <p:cNvPr id="61" name="PA-直接连接符 40"/>
          <p:cNvCxnSpPr/>
          <p:nvPr>
            <p:custDataLst>
              <p:tags r:id="rId27"/>
            </p:custDataLst>
          </p:nvPr>
        </p:nvCxnSpPr>
        <p:spPr>
          <a:xfrm>
            <a:off x="7445941" y="5158164"/>
            <a:ext cx="2498724" cy="0"/>
          </a:xfrm>
          <a:prstGeom prst="line">
            <a:avLst/>
          </a:prstGeom>
          <a:ln w="12700" cap="rnd" cmpd="sng" algn="ctr">
            <a:solidFill>
              <a:srgbClr val="D43538"/>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PA-文本框 61"/>
          <p:cNvSpPr txBox="1"/>
          <p:nvPr>
            <p:custDataLst>
              <p:tags r:id="rId28"/>
            </p:custDataLst>
          </p:nvPr>
        </p:nvSpPr>
        <p:spPr>
          <a:xfrm>
            <a:off x="8128687" y="4743373"/>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标题文字添加</a:t>
            </a:r>
          </a:p>
        </p:txBody>
      </p:sp>
      <p:sp>
        <p:nvSpPr>
          <p:cNvPr id="63" name="PA-矩形 62"/>
          <p:cNvSpPr/>
          <p:nvPr>
            <p:custDataLst>
              <p:tags r:id="rId29"/>
            </p:custDataLst>
          </p:nvPr>
        </p:nvSpPr>
        <p:spPr>
          <a:xfrm>
            <a:off x="7396364" y="5198862"/>
            <a:ext cx="2612127" cy="683713"/>
          </a:xfrm>
          <a:prstGeom prst="rect">
            <a:avLst/>
          </a:prstGeom>
        </p:spPr>
        <p:txBody>
          <a:bodyPr wrap="square">
            <a:sp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单击此处添加您的文字内容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rPr>
              <a:t>本模板的所有素材和逻辑图表</a:t>
            </a:r>
          </a:p>
        </p:txBody>
      </p:sp>
      <p:sp>
        <p:nvSpPr>
          <p:cNvPr id="64" name="PA-文本框 31_1"/>
          <p:cNvSpPr txBox="1"/>
          <p:nvPr>
            <p:custDataLst>
              <p:tags r:id="rId3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65" name="PA-直接连接符 32_1"/>
          <p:cNvCxnSpPr/>
          <p:nvPr>
            <p:custDataLst>
              <p:tags r:id="rId3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fill="hold"/>
                                        <p:tgtEl>
                                          <p:spTgt spid="64"/>
                                        </p:tgtEl>
                                        <p:attrNameLst>
                                          <p:attrName>ppt_x</p:attrName>
                                        </p:attrNameLst>
                                      </p:cBhvr>
                                      <p:tavLst>
                                        <p:tav tm="0">
                                          <p:val>
                                            <p:strVal val="#ppt_x"/>
                                          </p:val>
                                        </p:tav>
                                        <p:tav tm="100000">
                                          <p:val>
                                            <p:strVal val="#ppt_x"/>
                                          </p:val>
                                        </p:tav>
                                      </p:tavLst>
                                    </p:anim>
                                    <p:anim calcmode="lin" valueType="num">
                                      <p:cBhvr additive="base">
                                        <p:cTn id="8" dur="1250" fill="hold"/>
                                        <p:tgtEl>
                                          <p:spTgt spid="64"/>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barn(outVertical)">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任意多边形 1"/>
          <p:cNvSpPr>
            <a:spLocks noChangeArrowheads="1"/>
          </p:cNvSpPr>
          <p:nvPr>
            <p:custDataLst>
              <p:tags r:id="rId1"/>
            </p:custDataLst>
          </p:nvPr>
        </p:nvSpPr>
        <p:spPr bwMode="auto">
          <a:xfrm rot="10800000">
            <a:off x="1785938" y="1787145"/>
            <a:ext cx="2014689" cy="90086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BB805"/>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sp>
        <p:nvSpPr>
          <p:cNvPr id="4" name="PA-任意多边形 41"/>
          <p:cNvSpPr>
            <a:spLocks noEditPoints="1" noChangeArrowheads="1"/>
          </p:cNvSpPr>
          <p:nvPr>
            <p:custDataLst>
              <p:tags r:id="rId2"/>
            </p:custDataLst>
          </p:nvPr>
        </p:nvSpPr>
        <p:spPr bwMode="auto">
          <a:xfrm>
            <a:off x="2543800" y="1950751"/>
            <a:ext cx="556452" cy="506881"/>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5" name="PA-文本框 39"/>
          <p:cNvSpPr txBox="1">
            <a:spLocks noChangeArrowheads="1"/>
          </p:cNvSpPr>
          <p:nvPr>
            <p:custDataLst>
              <p:tags r:id="rId3"/>
            </p:custDataLst>
          </p:nvPr>
        </p:nvSpPr>
        <p:spPr bwMode="auto">
          <a:xfrm>
            <a:off x="4501511" y="2083713"/>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思源黑体 CN Light" panose="020B0300000000000000" pitchFamily="34" charset="-122"/>
                <a:ea typeface="思源黑体 CN Light" panose="020B0300000000000000" pitchFamily="34" charset="-122"/>
              </a:rPr>
              <a:t>单击此处添加文本单击此处添加文本 单击此处添加文本单击此处添加文本单击此处添加文本</a:t>
            </a:r>
            <a:endParaRPr lang="en-US" altLang="zh-CN" sz="1400">
              <a:solidFill>
                <a:srgbClr val="0D0D0D"/>
              </a:solidFill>
              <a:latin typeface="思源黑体 CN Light" panose="020B0300000000000000" pitchFamily="34" charset="-122"/>
              <a:ea typeface="思源黑体 CN Light" panose="020B0300000000000000" pitchFamily="34" charset="-122"/>
            </a:endParaRPr>
          </a:p>
        </p:txBody>
      </p:sp>
      <p:sp>
        <p:nvSpPr>
          <p:cNvPr id="6" name="PA-文本框 40"/>
          <p:cNvSpPr txBox="1">
            <a:spLocks noChangeArrowheads="1"/>
          </p:cNvSpPr>
          <p:nvPr>
            <p:custDataLst>
              <p:tags r:id="rId4"/>
            </p:custDataLst>
          </p:nvPr>
        </p:nvSpPr>
        <p:spPr bwMode="auto">
          <a:xfrm>
            <a:off x="3873036" y="1676401"/>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思源黑体 CN Light" panose="020B0300000000000000" pitchFamily="34" charset="-122"/>
                <a:ea typeface="思源黑体 CN Light" panose="020B0300000000000000" pitchFamily="34" charset="-122"/>
              </a:rPr>
              <a:t>（一）</a:t>
            </a:r>
            <a:r>
              <a:rPr lang="zh-CN" altLang="en-US" sz="1600" b="1">
                <a:solidFill>
                  <a:srgbClr val="404040"/>
                </a:solidFill>
                <a:latin typeface="思源黑体 CN Light" panose="020B0300000000000000" pitchFamily="34" charset="-122"/>
                <a:ea typeface="思源黑体 CN Light" panose="020B0300000000000000" pitchFamily="34" charset="-122"/>
              </a:rPr>
              <a:t>单击填加标题</a:t>
            </a:r>
          </a:p>
        </p:txBody>
      </p:sp>
      <p:sp>
        <p:nvSpPr>
          <p:cNvPr id="7" name="PA-任意多边形 1"/>
          <p:cNvSpPr>
            <a:spLocks noChangeArrowheads="1"/>
          </p:cNvSpPr>
          <p:nvPr>
            <p:custDataLst>
              <p:tags r:id="rId5"/>
            </p:custDataLst>
          </p:nvPr>
        </p:nvSpPr>
        <p:spPr bwMode="auto">
          <a:xfrm rot="10800000">
            <a:off x="1785938" y="4849643"/>
            <a:ext cx="2014689" cy="943454"/>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BB805"/>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pic>
        <p:nvPicPr>
          <p:cNvPr id="8" name="PA-图片 2"/>
          <p:cNvPicPr>
            <a:picLocks noChangeAspect="1" noChangeArrowheads="1"/>
          </p:cNvPicPr>
          <p:nvPr>
            <p:custDataLst>
              <p:tags r:id="rId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642855" y="5100557"/>
            <a:ext cx="421129" cy="44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A-文本框 44"/>
          <p:cNvSpPr txBox="1">
            <a:spLocks noChangeArrowheads="1"/>
          </p:cNvSpPr>
          <p:nvPr>
            <p:custDataLst>
              <p:tags r:id="rId7"/>
            </p:custDataLst>
          </p:nvPr>
        </p:nvSpPr>
        <p:spPr bwMode="auto">
          <a:xfrm>
            <a:off x="4501511" y="3666074"/>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思源黑体 CN Light" panose="020B0300000000000000" pitchFamily="34" charset="-122"/>
                <a:ea typeface="思源黑体 CN Light" panose="020B0300000000000000" pitchFamily="34" charset="-122"/>
              </a:rPr>
              <a:t>单击此处添加文本单击此处添加文本 单击此处添加文本单击此处添加文本单击此处添加文本</a:t>
            </a:r>
            <a:endParaRPr lang="en-US" altLang="zh-CN" sz="1400">
              <a:solidFill>
                <a:srgbClr val="0D0D0D"/>
              </a:solidFill>
              <a:latin typeface="思源黑体 CN Light" panose="020B0300000000000000" pitchFamily="34" charset="-122"/>
              <a:ea typeface="思源黑体 CN Light" panose="020B0300000000000000" pitchFamily="34" charset="-122"/>
            </a:endParaRPr>
          </a:p>
        </p:txBody>
      </p:sp>
      <p:sp>
        <p:nvSpPr>
          <p:cNvPr id="10" name="PA-文本框 45"/>
          <p:cNvSpPr txBox="1">
            <a:spLocks noChangeArrowheads="1"/>
          </p:cNvSpPr>
          <p:nvPr>
            <p:custDataLst>
              <p:tags r:id="rId8"/>
            </p:custDataLst>
          </p:nvPr>
        </p:nvSpPr>
        <p:spPr bwMode="auto">
          <a:xfrm>
            <a:off x="3873036" y="325663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思源黑体 CN Light" panose="020B0300000000000000" pitchFamily="34" charset="-122"/>
                <a:ea typeface="思源黑体 CN Light" panose="020B0300000000000000" pitchFamily="34" charset="-122"/>
              </a:rPr>
              <a:t>（</a:t>
            </a:r>
            <a:r>
              <a:rPr lang="zh-CN" altLang="en-US" sz="1600" b="1">
                <a:solidFill>
                  <a:srgbClr val="404040"/>
                </a:solidFill>
                <a:latin typeface="思源黑体 CN Light" panose="020B0300000000000000" pitchFamily="34" charset="-122"/>
                <a:ea typeface="思源黑体 CN Light" panose="020B0300000000000000" pitchFamily="34" charset="-122"/>
              </a:rPr>
              <a:t>二</a:t>
            </a:r>
            <a:r>
              <a:rPr lang="zh-CN" altLang="zh-CN" sz="1600" b="1">
                <a:solidFill>
                  <a:srgbClr val="404040"/>
                </a:solidFill>
                <a:latin typeface="思源黑体 CN Light" panose="020B0300000000000000" pitchFamily="34" charset="-122"/>
                <a:ea typeface="思源黑体 CN Light" panose="020B0300000000000000" pitchFamily="34" charset="-122"/>
              </a:rPr>
              <a:t>）</a:t>
            </a:r>
            <a:r>
              <a:rPr lang="zh-CN" altLang="en-US" sz="1600" b="1">
                <a:solidFill>
                  <a:srgbClr val="404040"/>
                </a:solidFill>
                <a:latin typeface="思源黑体 CN Light" panose="020B0300000000000000" pitchFamily="34" charset="-122"/>
                <a:ea typeface="思源黑体 CN Light" panose="020B0300000000000000" pitchFamily="34" charset="-122"/>
              </a:rPr>
              <a:t>单击填加标题</a:t>
            </a:r>
          </a:p>
        </p:txBody>
      </p:sp>
      <p:sp>
        <p:nvSpPr>
          <p:cNvPr id="11" name="PA-文本框 46"/>
          <p:cNvSpPr txBox="1">
            <a:spLocks noChangeArrowheads="1"/>
          </p:cNvSpPr>
          <p:nvPr>
            <p:custDataLst>
              <p:tags r:id="rId9"/>
            </p:custDataLst>
          </p:nvPr>
        </p:nvSpPr>
        <p:spPr bwMode="auto">
          <a:xfrm>
            <a:off x="4501511" y="5190934"/>
            <a:ext cx="5999812" cy="67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230" tIns="39115" rIns="78230" bIns="39115">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0D0D0D"/>
                </a:solidFill>
                <a:latin typeface="思源黑体 CN Light" panose="020B0300000000000000" pitchFamily="34" charset="-122"/>
                <a:ea typeface="思源黑体 CN Light" panose="020B0300000000000000" pitchFamily="34" charset="-122"/>
              </a:rPr>
              <a:t>单击此处添加文本单击此处添加文本 单击此处添加文本单击此处添加文本单击此处添加文本</a:t>
            </a:r>
            <a:endParaRPr lang="en-US" altLang="zh-CN" sz="1400">
              <a:solidFill>
                <a:srgbClr val="0D0D0D"/>
              </a:solidFill>
              <a:latin typeface="思源黑体 CN Light" panose="020B0300000000000000" pitchFamily="34" charset="-122"/>
              <a:ea typeface="思源黑体 CN Light" panose="020B0300000000000000" pitchFamily="34" charset="-122"/>
            </a:endParaRPr>
          </a:p>
        </p:txBody>
      </p:sp>
      <p:sp>
        <p:nvSpPr>
          <p:cNvPr id="12" name="PA-文本框 47"/>
          <p:cNvSpPr txBox="1">
            <a:spLocks noChangeArrowheads="1"/>
          </p:cNvSpPr>
          <p:nvPr>
            <p:custDataLst>
              <p:tags r:id="rId10"/>
            </p:custDataLst>
          </p:nvPr>
        </p:nvSpPr>
        <p:spPr bwMode="auto">
          <a:xfrm>
            <a:off x="3873036" y="4783623"/>
            <a:ext cx="3237132" cy="29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rgbClr val="404040"/>
                </a:solidFill>
                <a:latin typeface="思源黑体 CN Light" panose="020B0300000000000000" pitchFamily="34" charset="-122"/>
                <a:ea typeface="思源黑体 CN Light" panose="020B0300000000000000" pitchFamily="34" charset="-122"/>
              </a:rPr>
              <a:t>（</a:t>
            </a:r>
            <a:r>
              <a:rPr lang="zh-CN" altLang="en-US" sz="1600" b="1">
                <a:solidFill>
                  <a:srgbClr val="404040"/>
                </a:solidFill>
                <a:latin typeface="思源黑体 CN Light" panose="020B0300000000000000" pitchFamily="34" charset="-122"/>
                <a:ea typeface="思源黑体 CN Light" panose="020B0300000000000000" pitchFamily="34" charset="-122"/>
              </a:rPr>
              <a:t>三</a:t>
            </a:r>
            <a:r>
              <a:rPr lang="zh-CN" altLang="zh-CN" sz="1600" b="1">
                <a:solidFill>
                  <a:srgbClr val="404040"/>
                </a:solidFill>
                <a:latin typeface="思源黑体 CN Light" panose="020B0300000000000000" pitchFamily="34" charset="-122"/>
                <a:ea typeface="思源黑体 CN Light" panose="020B0300000000000000" pitchFamily="34" charset="-122"/>
              </a:rPr>
              <a:t>）</a:t>
            </a:r>
            <a:r>
              <a:rPr lang="zh-CN" altLang="en-US" sz="1600" b="1">
                <a:solidFill>
                  <a:srgbClr val="404040"/>
                </a:solidFill>
                <a:latin typeface="思源黑体 CN Light" panose="020B0300000000000000" pitchFamily="34" charset="-122"/>
                <a:ea typeface="思源黑体 CN Light" panose="020B0300000000000000" pitchFamily="34" charset="-122"/>
              </a:rPr>
              <a:t>单击填加标题</a:t>
            </a:r>
          </a:p>
        </p:txBody>
      </p:sp>
      <p:sp>
        <p:nvSpPr>
          <p:cNvPr id="13" name="PA-任意多边形 1"/>
          <p:cNvSpPr>
            <a:spLocks noChangeArrowheads="1"/>
          </p:cNvSpPr>
          <p:nvPr>
            <p:custDataLst>
              <p:tags r:id="rId11"/>
            </p:custDataLst>
          </p:nvPr>
        </p:nvSpPr>
        <p:spPr bwMode="auto">
          <a:xfrm rot="10800000">
            <a:off x="1785938" y="3322654"/>
            <a:ext cx="2014689" cy="943453"/>
          </a:xfrm>
          <a:custGeom>
            <a:avLst/>
            <a:gdLst>
              <a:gd name="T0" fmla="*/ 2147483647 w 7875"/>
              <a:gd name="T1" fmla="*/ 1102871697 h 3594"/>
              <a:gd name="T2" fmla="*/ 2147483647 w 7875"/>
              <a:gd name="T3" fmla="*/ 0 h 3594"/>
              <a:gd name="T4" fmla="*/ 1199687158 w 7875"/>
              <a:gd name="T5" fmla="*/ 0 h 3594"/>
              <a:gd name="T6" fmla="*/ 0 w 7875"/>
              <a:gd name="T7" fmla="*/ 1102871697 h 3594"/>
              <a:gd name="T8" fmla="*/ 1199687158 w 7875"/>
              <a:gd name="T9" fmla="*/ 2147483647 h 3594"/>
              <a:gd name="T10" fmla="*/ 2147483647 w 7875"/>
              <a:gd name="T11" fmla="*/ 2147483647 h 3594"/>
              <a:gd name="T12" fmla="*/ 2147483647 w 7875"/>
              <a:gd name="T13" fmla="*/ 1102871697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D5353A"/>
          </a:solidFill>
          <a:ln>
            <a:noFill/>
          </a:ln>
        </p:spPr>
        <p:txBody>
          <a:bodyPr wrap="none" anchor="ctr"/>
          <a:lstStyle/>
          <a:p>
            <a:endParaRPr lang="zh-CN" altLang="en-US">
              <a:latin typeface="思源黑体 CN Light" panose="020B0300000000000000" pitchFamily="34" charset="-122"/>
              <a:ea typeface="思源黑体 CN Light" panose="020B0300000000000000" pitchFamily="34" charset="-122"/>
            </a:endParaRPr>
          </a:p>
        </p:txBody>
      </p:sp>
      <p:grpSp>
        <p:nvGrpSpPr>
          <p:cNvPr id="14" name="PA-组合 2"/>
          <p:cNvGrpSpPr/>
          <p:nvPr>
            <p:custDataLst>
              <p:tags r:id="rId12"/>
            </p:custDataLst>
          </p:nvPr>
        </p:nvGrpSpPr>
        <p:grpSpPr bwMode="auto">
          <a:xfrm>
            <a:off x="2493711" y="3412577"/>
            <a:ext cx="624867" cy="635167"/>
            <a:chOff x="1569458" y="688424"/>
            <a:chExt cx="334962" cy="331788"/>
          </a:xfrm>
          <a:solidFill>
            <a:schemeClr val="bg1"/>
          </a:solidFill>
        </p:grpSpPr>
        <p:sp>
          <p:nvSpPr>
            <p:cNvPr id="15" name="PA-任意多边形 11"/>
            <p:cNvSpPr>
              <a:spLocks noChangeArrowheads="1"/>
            </p:cNvSpPr>
            <p:nvPr>
              <p:custDataLst>
                <p:tags r:id="rId15"/>
              </p:custDataLst>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6" name="PA-任意多边形 12"/>
            <p:cNvSpPr>
              <a:spLocks noChangeArrowheads="1"/>
            </p:cNvSpPr>
            <p:nvPr>
              <p:custDataLst>
                <p:tags r:id="rId16"/>
              </p:custDataLst>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7" name="PA-任意多边形 13"/>
            <p:cNvSpPr>
              <a:spLocks noChangeArrowheads="1"/>
            </p:cNvSpPr>
            <p:nvPr>
              <p:custDataLst>
                <p:tags r:id="rId17"/>
              </p:custDataLst>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8" name="PA-任意多边形 14"/>
            <p:cNvSpPr>
              <a:spLocks noChangeArrowheads="1"/>
            </p:cNvSpPr>
            <p:nvPr>
              <p:custDataLst>
                <p:tags r:id="rId18"/>
              </p:custDataLst>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19" name="PA-任意多边形 15"/>
            <p:cNvSpPr>
              <a:spLocks noChangeArrowheads="1"/>
            </p:cNvSpPr>
            <p:nvPr>
              <p:custDataLst>
                <p:tags r:id="rId19"/>
              </p:custDataLst>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sp>
          <p:nvSpPr>
            <p:cNvPr id="20" name="PA-任意多边形 16"/>
            <p:cNvSpPr>
              <a:spLocks noChangeArrowheads="1"/>
            </p:cNvSpPr>
            <p:nvPr>
              <p:custDataLst>
                <p:tags r:id="rId20"/>
              </p:custDataLst>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defRPr/>
              </a:pPr>
              <a:endParaRPr lang="en-US" noProof="1">
                <a:latin typeface="思源黑体 CN Light" panose="020B0300000000000000" pitchFamily="34" charset="-122"/>
                <a:ea typeface="思源黑体 CN Light" panose="020B0300000000000000" pitchFamily="34" charset="-122"/>
              </a:endParaRPr>
            </a:p>
          </p:txBody>
        </p:sp>
      </p:grpSp>
      <p:sp>
        <p:nvSpPr>
          <p:cNvPr id="21" name="PA-文本框 31_1"/>
          <p:cNvSpPr txBox="1"/>
          <p:nvPr>
            <p:custDataLst>
              <p:tags r:id="rId13"/>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14"/>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ppt_x"/>
                                          </p:val>
                                        </p:tav>
                                        <p:tav tm="100000">
                                          <p:val>
                                            <p:strVal val="#ppt_x"/>
                                          </p:val>
                                        </p:tav>
                                      </p:tavLst>
                                    </p:anim>
                                    <p:anim calcmode="lin" valueType="num">
                                      <p:cBhvr additive="base">
                                        <p:cTn id="8" dur="1250" fill="hold"/>
                                        <p:tgtEl>
                                          <p:spTgt spid="21"/>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
          <p:cNvSpPr txBox="1"/>
          <p:nvPr>
            <p:custDataLst>
              <p:tags r:id="rId1"/>
            </p:custDataLst>
          </p:nvPr>
        </p:nvSpPr>
        <p:spPr>
          <a:xfrm>
            <a:off x="977900" y="317500"/>
            <a:ext cx="3416320" cy="523220"/>
          </a:xfrm>
          <a:prstGeom prst="rect">
            <a:avLst/>
          </a:prstGeom>
          <a:noFill/>
        </p:spPr>
        <p:txBody>
          <a:bodyPr wrap="none" rtlCol="0">
            <a:spAutoFit/>
          </a:bodyPr>
          <a:lstStyle/>
          <a:p>
            <a:r>
              <a:rPr kumimoji="1" lang="zh-CN" altLang="en-US" sz="2800">
                <a:solidFill>
                  <a:srgbClr val="FBB805"/>
                </a:solidFill>
                <a:latin typeface="思源黑体 CN Light" panose="020B0300000000000000" pitchFamily="34" charset="-122"/>
                <a:ea typeface="思源黑体 CN Light" panose="020B0300000000000000" pitchFamily="34" charset="-122"/>
              </a:rPr>
              <a:t>暴露问题及解决方案</a:t>
            </a:r>
          </a:p>
        </p:txBody>
      </p:sp>
      <p:sp>
        <p:nvSpPr>
          <p:cNvPr id="3" name="PA-任意多边形 25"/>
          <p:cNvSpPr/>
          <p:nvPr>
            <p:custDataLst>
              <p:tags r:id="rId2"/>
            </p:custDataLst>
          </p:nvPr>
        </p:nvSpPr>
        <p:spPr bwMode="auto">
          <a:xfrm>
            <a:off x="4812600" y="2382201"/>
            <a:ext cx="1485900" cy="1546225"/>
          </a:xfrm>
          <a:custGeom>
            <a:avLst/>
            <a:gdLst>
              <a:gd name="T0" fmla="*/ 2147483646 w 968"/>
              <a:gd name="T1" fmla="*/ 2147483646 h 1008"/>
              <a:gd name="T2" fmla="*/ 2147483646 w 968"/>
              <a:gd name="T3" fmla="*/ 0 h 1008"/>
              <a:gd name="T4" fmla="*/ 2147483646 w 968"/>
              <a:gd name="T5" fmla="*/ 2147483646 h 1008"/>
              <a:gd name="T6" fmla="*/ 2147483646 w 968"/>
              <a:gd name="T7" fmla="*/ 2147483646 h 1008"/>
              <a:gd name="T8" fmla="*/ 2147483646 w 968"/>
              <a:gd name="T9" fmla="*/ 2147483646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rgbClr val="FBB805"/>
          </a:solidFill>
          <a:ln>
            <a:noFill/>
          </a:ln>
        </p:spPr>
        <p:txBody>
          <a:body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 name="PA-任意多边形 19"/>
          <p:cNvSpPr/>
          <p:nvPr>
            <p:custDataLst>
              <p:tags r:id="rId3"/>
            </p:custDataLst>
          </p:nvPr>
        </p:nvSpPr>
        <p:spPr bwMode="auto">
          <a:xfrm>
            <a:off x="5660325" y="2244088"/>
            <a:ext cx="1936750" cy="1828800"/>
          </a:xfrm>
          <a:custGeom>
            <a:avLst/>
            <a:gdLst>
              <a:gd name="T0" fmla="*/ 2147483646 w 1261"/>
              <a:gd name="T1" fmla="*/ 2147483646 h 1191"/>
              <a:gd name="T2" fmla="*/ 2147483646 w 1261"/>
              <a:gd name="T3" fmla="*/ 0 h 1191"/>
              <a:gd name="T4" fmla="*/ 2147483646 w 1261"/>
              <a:gd name="T5" fmla="*/ 2147483646 h 1191"/>
              <a:gd name="T6" fmla="*/ 2147483646 w 1261"/>
              <a:gd name="T7" fmla="*/ 2147483646 h 1191"/>
              <a:gd name="T8" fmla="*/ 2147483646 w 1261"/>
              <a:gd name="T9" fmla="*/ 2147483646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rgbClr val="D43538"/>
          </a:solidFill>
          <a:ln>
            <a:noFill/>
          </a:ln>
        </p:spPr>
        <p:txBody>
          <a:body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5" name="PA-任意多边形 21"/>
          <p:cNvSpPr/>
          <p:nvPr>
            <p:custDataLst>
              <p:tags r:id="rId4"/>
            </p:custDataLst>
          </p:nvPr>
        </p:nvSpPr>
        <p:spPr bwMode="auto">
          <a:xfrm>
            <a:off x="6658863" y="3377563"/>
            <a:ext cx="1431925" cy="1403350"/>
          </a:xfrm>
          <a:custGeom>
            <a:avLst/>
            <a:gdLst>
              <a:gd name="T0" fmla="*/ 0 w 933"/>
              <a:gd name="T1" fmla="*/ 2147483646 h 915"/>
              <a:gd name="T2" fmla="*/ 2147483646 w 933"/>
              <a:gd name="T3" fmla="*/ 2147483646 h 915"/>
              <a:gd name="T4" fmla="*/ 2147483646 w 933"/>
              <a:gd name="T5" fmla="*/ 2147483646 h 915"/>
              <a:gd name="T6" fmla="*/ 2147483646 w 933"/>
              <a:gd name="T7" fmla="*/ 2147483646 h 915"/>
              <a:gd name="T8" fmla="*/ 0 w 933"/>
              <a:gd name="T9" fmla="*/ 2147483646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rgbClr val="FBB805"/>
          </a:solidFill>
          <a:ln>
            <a:noFill/>
          </a:ln>
        </p:spPr>
        <p:txBody>
          <a:body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PA-任意多边形 23"/>
          <p:cNvSpPr/>
          <p:nvPr>
            <p:custDataLst>
              <p:tags r:id="rId5"/>
            </p:custDataLst>
          </p:nvPr>
        </p:nvSpPr>
        <p:spPr bwMode="auto">
          <a:xfrm>
            <a:off x="4064888" y="3083876"/>
            <a:ext cx="1487487" cy="1571625"/>
          </a:xfrm>
          <a:custGeom>
            <a:avLst/>
            <a:gdLst>
              <a:gd name="T0" fmla="*/ 2147483646 w 969"/>
              <a:gd name="T1" fmla="*/ 2147483646 h 1025"/>
              <a:gd name="T2" fmla="*/ 0 w 969"/>
              <a:gd name="T3" fmla="*/ 2147483646 h 1025"/>
              <a:gd name="T4" fmla="*/ 2147483646 w 969"/>
              <a:gd name="T5" fmla="*/ 2147483646 h 1025"/>
              <a:gd name="T6" fmla="*/ 2147483646 w 969"/>
              <a:gd name="T7" fmla="*/ 2147483646 h 1025"/>
              <a:gd name="T8" fmla="*/ 2147483646 w 969"/>
              <a:gd name="T9" fmla="*/ 2147483646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rgbClr val="D43538"/>
          </a:solidFill>
          <a:ln>
            <a:noFill/>
          </a:ln>
        </p:spPr>
        <p:txBody>
          <a:body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7" name="PA-任意多边形 41"/>
          <p:cNvSpPr/>
          <p:nvPr>
            <p:custDataLst>
              <p:tags r:id="rId6"/>
            </p:custDataLst>
          </p:nvPr>
        </p:nvSpPr>
        <p:spPr bwMode="auto">
          <a:xfrm>
            <a:off x="4466525" y="3926838"/>
            <a:ext cx="3359150" cy="2003425"/>
          </a:xfrm>
          <a:custGeom>
            <a:avLst/>
            <a:gdLst>
              <a:gd name="T0" fmla="*/ 1573481 w 3359497"/>
              <a:gd name="T1" fmla="*/ 628 h 2003589"/>
              <a:gd name="T2" fmla="*/ 1594731 w 3359497"/>
              <a:gd name="T3" fmla="*/ 4973 h 2003589"/>
              <a:gd name="T4" fmla="*/ 1778901 w 3359497"/>
              <a:gd name="T5" fmla="*/ 442405 h 2003589"/>
              <a:gd name="T6" fmla="*/ 1996838 w 3359497"/>
              <a:gd name="T7" fmla="*/ 284316 h 2003589"/>
              <a:gd name="T8" fmla="*/ 2113480 w 3359497"/>
              <a:gd name="T9" fmla="*/ 261294 h 2003589"/>
              <a:gd name="T10" fmla="*/ 1880197 w 3359497"/>
              <a:gd name="T11" fmla="*/ 804629 h 2003589"/>
              <a:gd name="T12" fmla="*/ 1883497 w 3359497"/>
              <a:gd name="T13" fmla="*/ 1543344 h 2003589"/>
              <a:gd name="T14" fmla="*/ 1897501 w 3359497"/>
              <a:gd name="T15" fmla="*/ 1632832 h 2003589"/>
              <a:gd name="T16" fmla="*/ 1978506 w 3359497"/>
              <a:gd name="T17" fmla="*/ 1634620 h 2003589"/>
              <a:gd name="T18" fmla="*/ 3343630 w 3359497"/>
              <a:gd name="T19" fmla="*/ 1967700 h 2003589"/>
              <a:gd name="T20" fmla="*/ 3357762 w 3359497"/>
              <a:gd name="T21" fmla="*/ 2002769 h 2003589"/>
              <a:gd name="T22" fmla="*/ 3161448 w 3359497"/>
              <a:gd name="T23" fmla="*/ 1954958 h 2003589"/>
              <a:gd name="T24" fmla="*/ 1664258 w 3359497"/>
              <a:gd name="T25" fmla="*/ 1830339 h 2003589"/>
              <a:gd name="T26" fmla="*/ 167069 w 3359497"/>
              <a:gd name="T27" fmla="*/ 1954958 h 2003589"/>
              <a:gd name="T28" fmla="*/ 0 w 3359497"/>
              <a:gd name="T29" fmla="*/ 1995649 h 2003589"/>
              <a:gd name="T30" fmla="*/ 11262 w 3359497"/>
              <a:gd name="T31" fmla="*/ 1967700 h 2003589"/>
              <a:gd name="T32" fmla="*/ 1376388 w 3359497"/>
              <a:gd name="T33" fmla="*/ 1634620 h 2003589"/>
              <a:gd name="T34" fmla="*/ 1517323 w 3359497"/>
              <a:gd name="T35" fmla="*/ 1631508 h 2003589"/>
              <a:gd name="T36" fmla="*/ 1522316 w 3359497"/>
              <a:gd name="T37" fmla="*/ 1578422 h 2003589"/>
              <a:gd name="T38" fmla="*/ 1551761 w 3359497"/>
              <a:gd name="T39" fmla="*/ 993417 h 2003589"/>
              <a:gd name="T40" fmla="*/ 1217182 w 3359497"/>
              <a:gd name="T41" fmla="*/ 594353 h 2003589"/>
              <a:gd name="T42" fmla="*/ 1154259 w 3359497"/>
              <a:gd name="T43" fmla="*/ 454684 h 2003589"/>
              <a:gd name="T44" fmla="*/ 1362984 w 3359497"/>
              <a:gd name="T45" fmla="*/ 563658 h 2003589"/>
              <a:gd name="T46" fmla="*/ 1143516 w 3359497"/>
              <a:gd name="T47" fmla="*/ 311939 h 2003589"/>
              <a:gd name="T48" fmla="*/ 1148118 w 3359497"/>
              <a:gd name="T49" fmla="*/ 196829 h 2003589"/>
              <a:gd name="T50" fmla="*/ 1418233 w 3359497"/>
              <a:gd name="T51" fmla="*/ 443941 h 2003589"/>
              <a:gd name="T52" fmla="*/ 1255551 w 3359497"/>
              <a:gd name="T53" fmla="*/ 77111 h 2003589"/>
              <a:gd name="T54" fmla="*/ 1392144 w 3359497"/>
              <a:gd name="T55" fmla="*/ 179943 h 2003589"/>
              <a:gd name="T56" fmla="*/ 1576315 w 3359497"/>
              <a:gd name="T57" fmla="*/ 295059 h 2003589"/>
              <a:gd name="T58" fmla="*/ 1573481 w 3359497"/>
              <a:gd name="T59" fmla="*/ 628 h 20035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359497" h="2003589">
                <a:moveTo>
                  <a:pt x="1574296" y="628"/>
                </a:moveTo>
                <a:cubicBezTo>
                  <a:pt x="1580081" y="-929"/>
                  <a:pt x="1587111" y="367"/>
                  <a:pt x="1595556" y="4973"/>
                </a:cubicBezTo>
                <a:cubicBezTo>
                  <a:pt x="1663120" y="43360"/>
                  <a:pt x="1687689" y="424160"/>
                  <a:pt x="1779821" y="442585"/>
                </a:cubicBezTo>
                <a:cubicBezTo>
                  <a:pt x="1873489" y="462547"/>
                  <a:pt x="1973299" y="341244"/>
                  <a:pt x="1997868" y="284431"/>
                </a:cubicBezTo>
                <a:cubicBezTo>
                  <a:pt x="2022436" y="229153"/>
                  <a:pt x="2099214" y="199980"/>
                  <a:pt x="2114570" y="261399"/>
                </a:cubicBezTo>
                <a:cubicBezTo>
                  <a:pt x="2129925" y="321282"/>
                  <a:pt x="1977906" y="405734"/>
                  <a:pt x="1881167" y="804959"/>
                </a:cubicBezTo>
                <a:cubicBezTo>
                  <a:pt x="1828263" y="1024125"/>
                  <a:pt x="1852051" y="1320439"/>
                  <a:pt x="1884472" y="1543974"/>
                </a:cubicBezTo>
                <a:lnTo>
                  <a:pt x="1898481" y="1633502"/>
                </a:lnTo>
                <a:lnTo>
                  <a:pt x="1979526" y="1635290"/>
                </a:lnTo>
                <a:cubicBezTo>
                  <a:pt x="2663894" y="1665869"/>
                  <a:pt x="3206522" y="1798791"/>
                  <a:pt x="3345357" y="1968505"/>
                </a:cubicBezTo>
                <a:lnTo>
                  <a:pt x="3359497" y="2003589"/>
                </a:lnTo>
                <a:lnTo>
                  <a:pt x="3163083" y="1955758"/>
                </a:lnTo>
                <a:cubicBezTo>
                  <a:pt x="2779720" y="1878732"/>
                  <a:pt x="2250110" y="1831089"/>
                  <a:pt x="1665118" y="1831089"/>
                </a:cubicBezTo>
                <a:cubicBezTo>
                  <a:pt x="1080127" y="1831089"/>
                  <a:pt x="550516" y="1878732"/>
                  <a:pt x="167154" y="1955758"/>
                </a:cubicBezTo>
                <a:lnTo>
                  <a:pt x="0" y="1996464"/>
                </a:lnTo>
                <a:lnTo>
                  <a:pt x="11267" y="1968505"/>
                </a:lnTo>
                <a:cubicBezTo>
                  <a:pt x="150103" y="1798791"/>
                  <a:pt x="692731" y="1665869"/>
                  <a:pt x="1377098" y="1635290"/>
                </a:cubicBezTo>
                <a:lnTo>
                  <a:pt x="1518108" y="1632178"/>
                </a:lnTo>
                <a:lnTo>
                  <a:pt x="1523101" y="1579067"/>
                </a:lnTo>
                <a:cubicBezTo>
                  <a:pt x="1537508" y="1420976"/>
                  <a:pt x="1557600" y="1162102"/>
                  <a:pt x="1552561" y="993822"/>
                </a:cubicBezTo>
                <a:cubicBezTo>
                  <a:pt x="1544883" y="735862"/>
                  <a:pt x="1313016" y="662159"/>
                  <a:pt x="1217812" y="594598"/>
                </a:cubicBezTo>
                <a:cubicBezTo>
                  <a:pt x="1122609" y="525501"/>
                  <a:pt x="1101111" y="451798"/>
                  <a:pt x="1154854" y="454869"/>
                </a:cubicBezTo>
                <a:cubicBezTo>
                  <a:pt x="1207064" y="457940"/>
                  <a:pt x="1352940" y="588456"/>
                  <a:pt x="1363689" y="563888"/>
                </a:cubicBezTo>
                <a:cubicBezTo>
                  <a:pt x="1374438" y="539321"/>
                  <a:pt x="1199386" y="396521"/>
                  <a:pt x="1144106" y="312069"/>
                </a:cubicBezTo>
                <a:cubicBezTo>
                  <a:pt x="1087291" y="226083"/>
                  <a:pt x="1125680" y="204586"/>
                  <a:pt x="1148713" y="196909"/>
                </a:cubicBezTo>
                <a:cubicBezTo>
                  <a:pt x="1171746" y="189231"/>
                  <a:pt x="1405149" y="459476"/>
                  <a:pt x="1418968" y="444121"/>
                </a:cubicBezTo>
                <a:cubicBezTo>
                  <a:pt x="1432789" y="428766"/>
                  <a:pt x="1246988" y="103244"/>
                  <a:pt x="1256201" y="77141"/>
                </a:cubicBezTo>
                <a:cubicBezTo>
                  <a:pt x="1263878" y="51038"/>
                  <a:pt x="1311480" y="-2704"/>
                  <a:pt x="1392864" y="180018"/>
                </a:cubicBezTo>
                <a:cubicBezTo>
                  <a:pt x="1474248" y="362740"/>
                  <a:pt x="1603234" y="447192"/>
                  <a:pt x="1577130" y="295179"/>
                </a:cubicBezTo>
                <a:cubicBezTo>
                  <a:pt x="1554288" y="162168"/>
                  <a:pt x="1533798" y="11524"/>
                  <a:pt x="1574296" y="628"/>
                </a:cubicBezTo>
                <a:close/>
              </a:path>
            </a:pathLst>
          </a:custGeom>
          <a:solidFill>
            <a:srgbClr val="FBB805"/>
          </a:solidFill>
          <a:ln>
            <a:noFill/>
          </a:ln>
        </p:spPr>
        <p:txBody>
          <a:bodyPr anchor="ct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8" name="PA-矩形 7"/>
          <p:cNvSpPr/>
          <p:nvPr>
            <p:custDataLst>
              <p:tags r:id="rId7"/>
            </p:custDataLst>
          </p:nvPr>
        </p:nvSpPr>
        <p:spPr>
          <a:xfrm>
            <a:off x="8423446" y="2524351"/>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9" name="PA-矩形 47"/>
          <p:cNvSpPr>
            <a:spLocks noChangeArrowheads="1"/>
          </p:cNvSpPr>
          <p:nvPr>
            <p:custDataLst>
              <p:tags r:id="rId8"/>
            </p:custDataLst>
          </p:nvPr>
        </p:nvSpPr>
        <p:spPr bwMode="auto">
          <a:xfrm>
            <a:off x="8445381" y="2891788"/>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10" name="PA-矩形 9"/>
          <p:cNvSpPr/>
          <p:nvPr>
            <p:custDataLst>
              <p:tags r:id="rId9"/>
            </p:custDataLst>
          </p:nvPr>
        </p:nvSpPr>
        <p:spPr>
          <a:xfrm>
            <a:off x="8447549" y="4574538"/>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1" name="PA-矩形 47"/>
          <p:cNvSpPr>
            <a:spLocks noChangeArrowheads="1"/>
          </p:cNvSpPr>
          <p:nvPr>
            <p:custDataLst>
              <p:tags r:id="rId10"/>
            </p:custDataLst>
          </p:nvPr>
        </p:nvSpPr>
        <p:spPr bwMode="auto">
          <a:xfrm>
            <a:off x="8469484" y="4941975"/>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12" name="PA-矩形 11"/>
          <p:cNvSpPr/>
          <p:nvPr>
            <p:custDataLst>
              <p:tags r:id="rId11"/>
            </p:custDataLst>
          </p:nvPr>
        </p:nvSpPr>
        <p:spPr>
          <a:xfrm>
            <a:off x="977900" y="2524351"/>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3" name="PA-矩形 47"/>
          <p:cNvSpPr>
            <a:spLocks noChangeArrowheads="1"/>
          </p:cNvSpPr>
          <p:nvPr>
            <p:custDataLst>
              <p:tags r:id="rId12"/>
            </p:custDataLst>
          </p:nvPr>
        </p:nvSpPr>
        <p:spPr bwMode="auto">
          <a:xfrm>
            <a:off x="999835" y="2891788"/>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14" name="PA-矩形 13"/>
          <p:cNvSpPr/>
          <p:nvPr>
            <p:custDataLst>
              <p:tags r:id="rId13"/>
            </p:custDataLst>
          </p:nvPr>
        </p:nvSpPr>
        <p:spPr>
          <a:xfrm>
            <a:off x="1002003" y="4574538"/>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5" name="PA-矩形 47"/>
          <p:cNvSpPr>
            <a:spLocks noChangeArrowheads="1"/>
          </p:cNvSpPr>
          <p:nvPr>
            <p:custDataLst>
              <p:tags r:id="rId14"/>
            </p:custDataLst>
          </p:nvPr>
        </p:nvSpPr>
        <p:spPr bwMode="auto">
          <a:xfrm>
            <a:off x="1023938" y="4941975"/>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16" name="PA-文本框 31_1"/>
          <p:cNvSpPr txBox="1"/>
          <p:nvPr>
            <p:custDataLst>
              <p:tags r:id="rId15"/>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7" name="PA-直接连接符 32_1"/>
          <p:cNvCxnSpPr/>
          <p:nvPr>
            <p:custDataLst>
              <p:tags r:id="rId16"/>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ppt_x"/>
                                          </p:val>
                                        </p:tav>
                                        <p:tav tm="100000">
                                          <p:val>
                                            <p:strVal val="#ppt_x"/>
                                          </p:val>
                                        </p:tav>
                                      </p:tavLst>
                                    </p:anim>
                                    <p:anim calcmode="lin" valueType="num">
                                      <p:cBhvr additive="base">
                                        <p:cTn id="8" dur="1250" fill="hold"/>
                                        <p:tgtEl>
                                          <p:spTgt spid="16"/>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等腰三角形 23"/>
          <p:cNvSpPr/>
          <p:nvPr>
            <p:custDataLst>
              <p:tags r:id="rId1"/>
            </p:custDataLst>
          </p:nvPr>
        </p:nvSpPr>
        <p:spPr>
          <a:xfrm>
            <a:off x="-5759129" y="604004"/>
            <a:ext cx="11023368" cy="6514917"/>
          </a:xfrm>
          <a:prstGeom prst="triangle">
            <a:avLst>
              <a:gd name="adj" fmla="val 41021"/>
            </a:avLst>
          </a:prstGeom>
          <a:blipFill>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25" name="PA-半闭框 24"/>
          <p:cNvSpPr/>
          <p:nvPr>
            <p:custDataLst>
              <p:tags r:id="rId2"/>
            </p:custDataLst>
          </p:nvPr>
        </p:nvSpPr>
        <p:spPr>
          <a:xfrm rot="8120904">
            <a:off x="-5107458" y="-3017997"/>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grpSp>
        <p:nvGrpSpPr>
          <p:cNvPr id="7" name="PA-组合 6"/>
          <p:cNvGrpSpPr/>
          <p:nvPr>
            <p:custDataLst>
              <p:tags r:id="rId3"/>
            </p:custDataLst>
          </p:nvPr>
        </p:nvGrpSpPr>
        <p:grpSpPr>
          <a:xfrm>
            <a:off x="4878641" y="1895498"/>
            <a:ext cx="3218342" cy="1090498"/>
            <a:chOff x="4893087" y="1916832"/>
            <a:chExt cx="3218342" cy="1090498"/>
          </a:xfrm>
        </p:grpSpPr>
        <p:sp>
          <p:nvSpPr>
            <p:cNvPr id="8" name="PA-矩形 7"/>
            <p:cNvSpPr/>
            <p:nvPr>
              <p:custDataLst>
                <p:tags r:id="rId18"/>
              </p:custDataLst>
            </p:nvPr>
          </p:nvSpPr>
          <p:spPr>
            <a:xfrm>
              <a:off x="4893087" y="1916832"/>
              <a:ext cx="434509" cy="434566"/>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01</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3" name="PA-文本框 12"/>
            <p:cNvSpPr txBox="1"/>
            <p:nvPr>
              <p:custDataLst>
                <p:tags r:id="rId19"/>
              </p:custDataLst>
            </p:nvPr>
          </p:nvSpPr>
          <p:spPr>
            <a:xfrm>
              <a:off x="5407959" y="2348880"/>
              <a:ext cx="2703470" cy="65845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请在此处添加详细描述文本，尽量与标题文本语言风格相符合</a:t>
              </a:r>
            </a:p>
          </p:txBody>
        </p:sp>
        <p:sp>
          <p:nvSpPr>
            <p:cNvPr id="27" name="PA-文本框 26"/>
            <p:cNvSpPr txBox="1"/>
            <p:nvPr>
              <p:custDataLst>
                <p:tags r:id="rId20"/>
              </p:custDataLst>
            </p:nvPr>
          </p:nvSpPr>
          <p:spPr>
            <a:xfrm>
              <a:off x="5385946" y="1916832"/>
              <a:ext cx="1629218"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p>
          </p:txBody>
        </p:sp>
      </p:grpSp>
      <p:grpSp>
        <p:nvGrpSpPr>
          <p:cNvPr id="12" name="PA-组合 11"/>
          <p:cNvGrpSpPr/>
          <p:nvPr>
            <p:custDataLst>
              <p:tags r:id="rId4"/>
            </p:custDataLst>
          </p:nvPr>
        </p:nvGrpSpPr>
        <p:grpSpPr>
          <a:xfrm>
            <a:off x="8457024" y="1895498"/>
            <a:ext cx="3168352" cy="1096306"/>
            <a:chOff x="8471470" y="1916832"/>
            <a:chExt cx="3168352" cy="1096306"/>
          </a:xfrm>
        </p:grpSpPr>
        <p:sp>
          <p:nvSpPr>
            <p:cNvPr id="10" name="PA-矩形 9"/>
            <p:cNvSpPr/>
            <p:nvPr>
              <p:custDataLst>
                <p:tags r:id="rId15"/>
              </p:custDataLst>
            </p:nvPr>
          </p:nvSpPr>
          <p:spPr>
            <a:xfrm>
              <a:off x="8471470" y="1916832"/>
              <a:ext cx="434509" cy="434566"/>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02</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文本框 15"/>
            <p:cNvSpPr txBox="1"/>
            <p:nvPr>
              <p:custDataLst>
                <p:tags r:id="rId16"/>
              </p:custDataLst>
            </p:nvPr>
          </p:nvSpPr>
          <p:spPr>
            <a:xfrm>
              <a:off x="8986342" y="2354688"/>
              <a:ext cx="2653480" cy="65845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请在此处添加详细描述文本，尽量与标题文本语言风格相符合</a:t>
              </a:r>
            </a:p>
          </p:txBody>
        </p:sp>
        <p:sp>
          <p:nvSpPr>
            <p:cNvPr id="28" name="PA-文本框 27"/>
            <p:cNvSpPr txBox="1"/>
            <p:nvPr>
              <p:custDataLst>
                <p:tags r:id="rId17"/>
              </p:custDataLst>
            </p:nvPr>
          </p:nvSpPr>
          <p:spPr>
            <a:xfrm>
              <a:off x="8986342" y="1916832"/>
              <a:ext cx="1629217"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p>
          </p:txBody>
        </p:sp>
      </p:grpSp>
      <p:grpSp>
        <p:nvGrpSpPr>
          <p:cNvPr id="14" name="PA-组合 13"/>
          <p:cNvGrpSpPr/>
          <p:nvPr>
            <p:custDataLst>
              <p:tags r:id="rId5"/>
            </p:custDataLst>
          </p:nvPr>
        </p:nvGrpSpPr>
        <p:grpSpPr>
          <a:xfrm>
            <a:off x="4878641" y="4201046"/>
            <a:ext cx="3218342" cy="1021008"/>
            <a:chOff x="4893087" y="4218570"/>
            <a:chExt cx="3218342" cy="1021008"/>
          </a:xfrm>
        </p:grpSpPr>
        <p:sp>
          <p:nvSpPr>
            <p:cNvPr id="11" name="PA-矩形 10"/>
            <p:cNvSpPr/>
            <p:nvPr>
              <p:custDataLst>
                <p:tags r:id="rId12"/>
              </p:custDataLst>
            </p:nvPr>
          </p:nvSpPr>
          <p:spPr>
            <a:xfrm>
              <a:off x="4893087" y="4218570"/>
              <a:ext cx="434509" cy="434566"/>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03</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0" name="PA-文本框 19"/>
            <p:cNvSpPr txBox="1"/>
            <p:nvPr>
              <p:custDataLst>
                <p:tags r:id="rId13"/>
              </p:custDataLst>
            </p:nvPr>
          </p:nvSpPr>
          <p:spPr>
            <a:xfrm>
              <a:off x="5407959" y="4581128"/>
              <a:ext cx="2703470" cy="65845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请在此处添加详细描述文本，尽量与标题文本语言风格相符合</a:t>
              </a:r>
            </a:p>
          </p:txBody>
        </p:sp>
        <p:sp>
          <p:nvSpPr>
            <p:cNvPr id="29" name="PA-文本框 28"/>
            <p:cNvSpPr txBox="1"/>
            <p:nvPr>
              <p:custDataLst>
                <p:tags r:id="rId14"/>
              </p:custDataLst>
            </p:nvPr>
          </p:nvSpPr>
          <p:spPr>
            <a:xfrm>
              <a:off x="5391290" y="4222285"/>
              <a:ext cx="1629217"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p>
          </p:txBody>
        </p:sp>
      </p:grpSp>
      <p:grpSp>
        <p:nvGrpSpPr>
          <p:cNvPr id="15" name="PA-组合 14"/>
          <p:cNvGrpSpPr/>
          <p:nvPr>
            <p:custDataLst>
              <p:tags r:id="rId6"/>
            </p:custDataLst>
          </p:nvPr>
        </p:nvGrpSpPr>
        <p:grpSpPr>
          <a:xfrm>
            <a:off x="8457024" y="4197236"/>
            <a:ext cx="3168352" cy="1021008"/>
            <a:chOff x="8471470" y="4218570"/>
            <a:chExt cx="3168352" cy="1021008"/>
          </a:xfrm>
        </p:grpSpPr>
        <p:sp>
          <p:nvSpPr>
            <p:cNvPr id="9" name="PA-矩形 8"/>
            <p:cNvSpPr/>
            <p:nvPr>
              <p:custDataLst>
                <p:tags r:id="rId9"/>
              </p:custDataLst>
            </p:nvPr>
          </p:nvSpPr>
          <p:spPr>
            <a:xfrm>
              <a:off x="8471470" y="4218570"/>
              <a:ext cx="434509" cy="434566"/>
            </a:xfrm>
            <a:prstGeom prst="rect">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04</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文本框 17"/>
            <p:cNvSpPr txBox="1"/>
            <p:nvPr>
              <p:custDataLst>
                <p:tags r:id="rId10"/>
              </p:custDataLst>
            </p:nvPr>
          </p:nvSpPr>
          <p:spPr>
            <a:xfrm>
              <a:off x="8986342" y="4581128"/>
              <a:ext cx="2653480" cy="658450"/>
            </a:xfrm>
            <a:prstGeom prst="rect">
              <a:avLst/>
            </a:prstGeom>
            <a:noFill/>
          </p:spPr>
          <p:txBody>
            <a:bodyPr wrap="square" rtlCol="0">
              <a:spAutoFit/>
            </a:bodyPr>
            <a:lstStyle/>
            <a:p>
              <a:pPr>
                <a:lnSpc>
                  <a:spcPct val="150000"/>
                </a:lnSpc>
              </a:pPr>
              <a:r>
                <a:rPr lang="zh-CN" altLang="en-US" sz="13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请在此处添加详细描述文本，尽量与标题文本语言风格相符合</a:t>
              </a:r>
            </a:p>
          </p:txBody>
        </p:sp>
        <p:sp>
          <p:nvSpPr>
            <p:cNvPr id="30" name="PA-文本框 29"/>
            <p:cNvSpPr txBox="1"/>
            <p:nvPr>
              <p:custDataLst>
                <p:tags r:id="rId11"/>
              </p:custDataLst>
            </p:nvPr>
          </p:nvSpPr>
          <p:spPr>
            <a:xfrm>
              <a:off x="8991690" y="4222285"/>
              <a:ext cx="1629217" cy="430851"/>
            </a:xfrm>
            <a:prstGeom prst="rect">
              <a:avLst/>
            </a:prstGeom>
            <a:noFill/>
          </p:spPr>
          <p:txBody>
            <a:bodyPr wrap="none" lIns="182843" tIns="91422" rIns="182843" bIns="91422" rtlCol="0">
              <a:spAutoFit/>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p>
          </p:txBody>
        </p:sp>
      </p:grpSp>
      <p:sp>
        <p:nvSpPr>
          <p:cNvPr id="34" name="PA-文本框 33"/>
          <p:cNvSpPr txBox="1"/>
          <p:nvPr>
            <p:custDataLst>
              <p:tags r:id="rId7"/>
            </p:custDataLst>
          </p:nvPr>
        </p:nvSpPr>
        <p:spPr>
          <a:xfrm>
            <a:off x="895191" y="1180897"/>
            <a:ext cx="2659118" cy="1905202"/>
          </a:xfrm>
          <a:prstGeom prst="rect">
            <a:avLst/>
          </a:prstGeom>
          <a:noFill/>
        </p:spPr>
        <p:txBody>
          <a:bodyPr wrap="square" rtlCol="0">
            <a:spAutoFit/>
          </a:bodyPr>
          <a:lstStyle/>
          <a:p>
            <a:pPr algn="ctr">
              <a:lnSpc>
                <a:spcPct val="150000"/>
              </a:lnSpc>
            </a:pPr>
            <a:r>
              <a:rPr lang="zh-CN" altLang="en-US" sz="6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目录</a:t>
            </a:r>
            <a:endParaRPr lang="en-US" altLang="zh-CN" sz="66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a:p>
            <a:pPr algn="ctr">
              <a:lnSpc>
                <a:spcPct val="150000"/>
              </a:lnSpc>
            </a:pPr>
            <a:r>
              <a:rPr lang="en-US" altLang="zh-CN" sz="1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CONTENTS</a:t>
            </a:r>
            <a:endParaRPr lang="zh-CN" altLang="en-US" sz="1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32" name="PA-半闭框 31"/>
          <p:cNvSpPr/>
          <p:nvPr>
            <p:custDataLst>
              <p:tags r:id="rId8"/>
            </p:custDataLst>
          </p:nvPr>
        </p:nvSpPr>
        <p:spPr>
          <a:xfrm rot="8120904">
            <a:off x="-5528028" y="2628730"/>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任意多边形 6"/>
          <p:cNvSpPr/>
          <p:nvPr>
            <p:custDataLst>
              <p:tags r:id="rId1"/>
            </p:custDataLst>
          </p:nvPr>
        </p:nvSpPr>
        <p:spPr bwMode="auto">
          <a:xfrm>
            <a:off x="815068" y="1458529"/>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FBB805"/>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B805"/>
              </a:solidFill>
              <a:latin typeface="思源黑体 CN Light" panose="020B0300000000000000" pitchFamily="34" charset="-122"/>
              <a:ea typeface="思源黑体 CN Light" panose="020B0300000000000000" pitchFamily="34" charset="-122"/>
            </a:endParaRPr>
          </a:p>
        </p:txBody>
      </p:sp>
      <p:sp>
        <p:nvSpPr>
          <p:cNvPr id="36" name="PA-任意多边形 6"/>
          <p:cNvSpPr/>
          <p:nvPr>
            <p:custDataLst>
              <p:tags r:id="rId2"/>
            </p:custDataLst>
          </p:nvPr>
        </p:nvSpPr>
        <p:spPr bwMode="auto">
          <a:xfrm>
            <a:off x="815068" y="1855478"/>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Light" panose="020B0300000000000000" pitchFamily="34" charset="-122"/>
              <a:ea typeface="思源黑体 CN Light" panose="020B0300000000000000" pitchFamily="34" charset="-122"/>
            </a:endParaRPr>
          </a:p>
        </p:txBody>
      </p:sp>
      <p:sp>
        <p:nvSpPr>
          <p:cNvPr id="37" name="PA-任意多边形 6"/>
          <p:cNvSpPr/>
          <p:nvPr>
            <p:custDataLst>
              <p:tags r:id="rId3"/>
            </p:custDataLst>
          </p:nvPr>
        </p:nvSpPr>
        <p:spPr bwMode="auto">
          <a:xfrm>
            <a:off x="3580704" y="1458529"/>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D5353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B805"/>
              </a:solidFill>
              <a:latin typeface="思源黑体 CN Light" panose="020B0300000000000000" pitchFamily="34" charset="-122"/>
              <a:ea typeface="思源黑体 CN Light" panose="020B0300000000000000" pitchFamily="34" charset="-122"/>
            </a:endParaRPr>
          </a:p>
        </p:txBody>
      </p:sp>
      <p:sp>
        <p:nvSpPr>
          <p:cNvPr id="38" name="PA-任意多边形 6"/>
          <p:cNvSpPr/>
          <p:nvPr>
            <p:custDataLst>
              <p:tags r:id="rId4"/>
            </p:custDataLst>
          </p:nvPr>
        </p:nvSpPr>
        <p:spPr bwMode="auto">
          <a:xfrm>
            <a:off x="3580704" y="1855478"/>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Light" panose="020B0300000000000000" pitchFamily="34" charset="-122"/>
              <a:ea typeface="思源黑体 CN Light" panose="020B0300000000000000" pitchFamily="34" charset="-122"/>
            </a:endParaRPr>
          </a:p>
        </p:txBody>
      </p:sp>
      <p:sp>
        <p:nvSpPr>
          <p:cNvPr id="39" name="PA-任意多边形 6"/>
          <p:cNvSpPr/>
          <p:nvPr>
            <p:custDataLst>
              <p:tags r:id="rId5"/>
            </p:custDataLst>
          </p:nvPr>
        </p:nvSpPr>
        <p:spPr bwMode="auto">
          <a:xfrm>
            <a:off x="6406006" y="1458529"/>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FBB805"/>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B805"/>
              </a:solidFill>
              <a:latin typeface="思源黑体 CN Light" panose="020B0300000000000000" pitchFamily="34" charset="-122"/>
              <a:ea typeface="思源黑体 CN Light" panose="020B0300000000000000" pitchFamily="34" charset="-122"/>
            </a:endParaRPr>
          </a:p>
        </p:txBody>
      </p:sp>
      <p:sp>
        <p:nvSpPr>
          <p:cNvPr id="40" name="PA-任意多边形 6"/>
          <p:cNvSpPr/>
          <p:nvPr>
            <p:custDataLst>
              <p:tags r:id="rId6"/>
            </p:custDataLst>
          </p:nvPr>
        </p:nvSpPr>
        <p:spPr bwMode="auto">
          <a:xfrm>
            <a:off x="6406006" y="1855478"/>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Light" panose="020B0300000000000000" pitchFamily="34" charset="-122"/>
              <a:ea typeface="思源黑体 CN Light" panose="020B0300000000000000" pitchFamily="34" charset="-122"/>
            </a:endParaRPr>
          </a:p>
        </p:txBody>
      </p:sp>
      <p:sp>
        <p:nvSpPr>
          <p:cNvPr id="41" name="PA-任意多边形 6"/>
          <p:cNvSpPr/>
          <p:nvPr>
            <p:custDataLst>
              <p:tags r:id="rId7"/>
            </p:custDataLst>
          </p:nvPr>
        </p:nvSpPr>
        <p:spPr bwMode="auto">
          <a:xfrm>
            <a:off x="9231308" y="1458529"/>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D5353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BB805"/>
              </a:solidFill>
              <a:latin typeface="思源黑体 CN Light" panose="020B0300000000000000" pitchFamily="34" charset="-122"/>
              <a:ea typeface="思源黑体 CN Light" panose="020B0300000000000000" pitchFamily="34" charset="-122"/>
            </a:endParaRPr>
          </a:p>
        </p:txBody>
      </p:sp>
      <p:sp>
        <p:nvSpPr>
          <p:cNvPr id="42" name="PA-任意多边形 6"/>
          <p:cNvSpPr/>
          <p:nvPr>
            <p:custDataLst>
              <p:tags r:id="rId8"/>
            </p:custDataLst>
          </p:nvPr>
        </p:nvSpPr>
        <p:spPr bwMode="auto">
          <a:xfrm>
            <a:off x="9231308" y="1855478"/>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Light" panose="020B0300000000000000" pitchFamily="34" charset="-122"/>
              <a:ea typeface="思源黑体 CN Light" panose="020B0300000000000000" pitchFamily="34" charset="-122"/>
            </a:endParaRPr>
          </a:p>
        </p:txBody>
      </p:sp>
      <p:grpSp>
        <p:nvGrpSpPr>
          <p:cNvPr id="43" name="PA-组合 42"/>
          <p:cNvGrpSpPr/>
          <p:nvPr>
            <p:custDataLst>
              <p:tags r:id="rId9"/>
            </p:custDataLst>
          </p:nvPr>
        </p:nvGrpSpPr>
        <p:grpSpPr>
          <a:xfrm>
            <a:off x="7191121" y="2681420"/>
            <a:ext cx="685684" cy="520985"/>
            <a:chOff x="4268086" y="4221191"/>
            <a:chExt cx="509646" cy="387231"/>
          </a:xfrm>
          <a:solidFill>
            <a:srgbClr val="D5353A"/>
          </a:solidFill>
        </p:grpSpPr>
        <p:sp>
          <p:nvSpPr>
            <p:cNvPr id="44" name="PA-任意多边形 20"/>
            <p:cNvSpPr>
              <a:spLocks noEditPoints="1"/>
            </p:cNvSpPr>
            <p:nvPr>
              <p:custDataLst>
                <p:tags r:id="rId34"/>
              </p:custDataLst>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sp>
          <p:nvSpPr>
            <p:cNvPr id="45" name="PA-任意多边形 21"/>
            <p:cNvSpPr>
              <a:spLocks noEditPoints="1"/>
            </p:cNvSpPr>
            <p:nvPr>
              <p:custDataLst>
                <p:tags r:id="rId35"/>
              </p:custDataLst>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grpSp>
      <p:grpSp>
        <p:nvGrpSpPr>
          <p:cNvPr id="46" name="PA-组合 45"/>
          <p:cNvGrpSpPr/>
          <p:nvPr>
            <p:custDataLst>
              <p:tags r:id="rId10"/>
            </p:custDataLst>
          </p:nvPr>
        </p:nvGrpSpPr>
        <p:grpSpPr>
          <a:xfrm>
            <a:off x="10164969" y="2690367"/>
            <a:ext cx="388591" cy="496960"/>
            <a:chOff x="1605186" y="572440"/>
            <a:chExt cx="563562" cy="720725"/>
          </a:xfrm>
          <a:solidFill>
            <a:srgbClr val="58384F"/>
          </a:solidFill>
        </p:grpSpPr>
        <p:sp>
          <p:nvSpPr>
            <p:cNvPr id="47" name="PA-任意多边形 32"/>
            <p:cNvSpPr/>
            <p:nvPr>
              <p:custDataLst>
                <p:tags r:id="rId31"/>
              </p:custDataLst>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BB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sp>
          <p:nvSpPr>
            <p:cNvPr id="48" name="PA-任意多边形 33"/>
            <p:cNvSpPr/>
            <p:nvPr>
              <p:custDataLst>
                <p:tags r:id="rId32"/>
              </p:custDataLst>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BB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sp>
          <p:nvSpPr>
            <p:cNvPr id="49" name="PA-任意多边形 34"/>
            <p:cNvSpPr/>
            <p:nvPr>
              <p:custDataLst>
                <p:tags r:id="rId33"/>
              </p:custDataLst>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BB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grpSp>
      <p:grpSp>
        <p:nvGrpSpPr>
          <p:cNvPr id="50" name="PA-组合 49"/>
          <p:cNvGrpSpPr/>
          <p:nvPr>
            <p:custDataLst>
              <p:tags r:id="rId11"/>
            </p:custDataLst>
          </p:nvPr>
        </p:nvGrpSpPr>
        <p:grpSpPr>
          <a:xfrm>
            <a:off x="4485908" y="2746417"/>
            <a:ext cx="445505" cy="440910"/>
            <a:chOff x="6967126" y="4092464"/>
            <a:chExt cx="453105" cy="448433"/>
          </a:xfrm>
          <a:solidFill>
            <a:srgbClr val="58384F"/>
          </a:solidFill>
        </p:grpSpPr>
        <p:sp>
          <p:nvSpPr>
            <p:cNvPr id="51" name="PA-任意多边形 136"/>
            <p:cNvSpPr/>
            <p:nvPr>
              <p:custDataLst>
                <p:tags r:id="rId29"/>
              </p:custDataLst>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BB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sp>
          <p:nvSpPr>
            <p:cNvPr id="52" name="PA-任意多边形 137"/>
            <p:cNvSpPr>
              <a:spLocks noEditPoints="1"/>
            </p:cNvSpPr>
            <p:nvPr>
              <p:custDataLst>
                <p:tags r:id="rId30"/>
              </p:custDataLst>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BB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grpSp>
      <p:grpSp>
        <p:nvGrpSpPr>
          <p:cNvPr id="53" name="PA-组合 52"/>
          <p:cNvGrpSpPr/>
          <p:nvPr>
            <p:custDataLst>
              <p:tags r:id="rId12"/>
            </p:custDataLst>
          </p:nvPr>
        </p:nvGrpSpPr>
        <p:grpSpPr>
          <a:xfrm>
            <a:off x="1713655" y="2871944"/>
            <a:ext cx="458739" cy="438729"/>
            <a:chOff x="1004888" y="993775"/>
            <a:chExt cx="2438400" cy="2332038"/>
          </a:xfrm>
          <a:solidFill>
            <a:srgbClr val="D5353A"/>
          </a:solidFill>
        </p:grpSpPr>
        <p:sp>
          <p:nvSpPr>
            <p:cNvPr id="54" name="PA-任意多边形 25"/>
            <p:cNvSpPr/>
            <p:nvPr>
              <p:custDataLst>
                <p:tags r:id="rId27"/>
              </p:custDataLst>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sp>
          <p:nvSpPr>
            <p:cNvPr id="55" name="PA-任意多边形 25"/>
            <p:cNvSpPr>
              <a:spLocks noChangeArrowheads="1"/>
            </p:cNvSpPr>
            <p:nvPr>
              <p:custDataLst>
                <p:tags r:id="rId28"/>
              </p:custDataLst>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solidFill>
                  <a:prstClr val="black"/>
                </a:solidFill>
                <a:latin typeface="思源黑体 CN Light" panose="020B0300000000000000" pitchFamily="34" charset="-122"/>
                <a:ea typeface="思源黑体 CN Light" panose="020B0300000000000000" pitchFamily="34" charset="-122"/>
              </a:endParaRPr>
            </a:p>
          </p:txBody>
        </p:sp>
      </p:grpSp>
      <p:sp>
        <p:nvSpPr>
          <p:cNvPr id="56" name="PA-任意多边形 26"/>
          <p:cNvSpPr/>
          <p:nvPr>
            <p:custDataLst>
              <p:tags r:id="rId13"/>
            </p:custDataLst>
          </p:nvPr>
        </p:nvSpPr>
        <p:spPr>
          <a:xfrm>
            <a:off x="1945210" y="3925283"/>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7" name="PA-任意多边形 27"/>
          <p:cNvSpPr/>
          <p:nvPr>
            <p:custDataLst>
              <p:tags r:id="rId14"/>
            </p:custDataLst>
          </p:nvPr>
        </p:nvSpPr>
        <p:spPr>
          <a:xfrm>
            <a:off x="4723852" y="3925283"/>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8" name="PA-任意多边形 28"/>
          <p:cNvSpPr/>
          <p:nvPr>
            <p:custDataLst>
              <p:tags r:id="rId15"/>
            </p:custDataLst>
          </p:nvPr>
        </p:nvSpPr>
        <p:spPr>
          <a:xfrm>
            <a:off x="7530817" y="3925283"/>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9" name="PA-任意多边形 29"/>
          <p:cNvSpPr/>
          <p:nvPr>
            <p:custDataLst>
              <p:tags r:id="rId16"/>
            </p:custDataLst>
          </p:nvPr>
        </p:nvSpPr>
        <p:spPr>
          <a:xfrm>
            <a:off x="10365443" y="3925283"/>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0" name="PA-矩形 59"/>
          <p:cNvSpPr/>
          <p:nvPr>
            <p:custDataLst>
              <p:tags r:id="rId17"/>
            </p:custDataLst>
          </p:nvPr>
        </p:nvSpPr>
        <p:spPr>
          <a:xfrm>
            <a:off x="922126" y="5127265"/>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61" name="PA-矩形 47"/>
          <p:cNvSpPr>
            <a:spLocks noChangeArrowheads="1"/>
          </p:cNvSpPr>
          <p:nvPr>
            <p:custDataLst>
              <p:tags r:id="rId18"/>
            </p:custDataLst>
          </p:nvPr>
        </p:nvSpPr>
        <p:spPr bwMode="auto">
          <a:xfrm>
            <a:off x="423651" y="5494702"/>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endParaRP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62" name="PA-矩形 61"/>
          <p:cNvSpPr/>
          <p:nvPr>
            <p:custDataLst>
              <p:tags r:id="rId19"/>
            </p:custDataLst>
          </p:nvPr>
        </p:nvSpPr>
        <p:spPr>
          <a:xfrm>
            <a:off x="3700768" y="5127265"/>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63" name="PA-矩形 47"/>
          <p:cNvSpPr>
            <a:spLocks noChangeArrowheads="1"/>
          </p:cNvSpPr>
          <p:nvPr>
            <p:custDataLst>
              <p:tags r:id="rId20"/>
            </p:custDataLst>
          </p:nvPr>
        </p:nvSpPr>
        <p:spPr bwMode="auto">
          <a:xfrm>
            <a:off x="3202293" y="5494702"/>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endParaRP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64" name="PA-矩形 63"/>
          <p:cNvSpPr/>
          <p:nvPr>
            <p:custDataLst>
              <p:tags r:id="rId21"/>
            </p:custDataLst>
          </p:nvPr>
        </p:nvSpPr>
        <p:spPr>
          <a:xfrm>
            <a:off x="6507733" y="5127265"/>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65" name="PA-矩形 47"/>
          <p:cNvSpPr>
            <a:spLocks noChangeArrowheads="1"/>
          </p:cNvSpPr>
          <p:nvPr>
            <p:custDataLst>
              <p:tags r:id="rId22"/>
            </p:custDataLst>
          </p:nvPr>
        </p:nvSpPr>
        <p:spPr bwMode="auto">
          <a:xfrm>
            <a:off x="6009258" y="5494702"/>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endParaRP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66" name="PA-矩形 65"/>
          <p:cNvSpPr/>
          <p:nvPr>
            <p:custDataLst>
              <p:tags r:id="rId23"/>
            </p:custDataLst>
          </p:nvPr>
        </p:nvSpPr>
        <p:spPr>
          <a:xfrm>
            <a:off x="9342359" y="5127265"/>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Arial" panose="020B0604020202020204" pitchFamily="34" charset="0"/>
                <a:ea typeface="Arial" panose="020B0604020202020204" pitchFamily="34" charset="0"/>
              </a:rPr>
              <a:t>请在此输入标题</a:t>
            </a:r>
            <a:endParaRPr lang="en-US" altLang="zh-CN" sz="20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67" name="PA-矩形 47"/>
          <p:cNvSpPr>
            <a:spLocks noChangeArrowheads="1"/>
          </p:cNvSpPr>
          <p:nvPr>
            <p:custDataLst>
              <p:tags r:id="rId24"/>
            </p:custDataLst>
          </p:nvPr>
        </p:nvSpPr>
        <p:spPr bwMode="auto">
          <a:xfrm>
            <a:off x="8843884" y="5494702"/>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endParaRP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模板</a:t>
            </a:r>
          </a:p>
          <a:p>
            <a:pPr algn="ctr">
              <a:lnSpc>
                <a:spcPct val="120000"/>
              </a:lnSpc>
              <a:spcBef>
                <a:spcPct val="0"/>
              </a:spcBef>
              <a:buNone/>
            </a:pPr>
            <a:r>
              <a:rPr lang="zh-CN" altLang="en-US" sz="1400" dirty="0">
                <a:solidFill>
                  <a:schemeClr val="tx1">
                    <a:lumMod val="75000"/>
                    <a:lumOff val="25000"/>
                  </a:schemeClr>
                </a:solidFill>
                <a:latin typeface="Arial" panose="020B0604020202020204" pitchFamily="34" charset="0"/>
                <a:ea typeface="Arial" panose="020B0604020202020204" pitchFamily="34" charset="0"/>
                <a:sym typeface="微软雅黑" panose="020B0503020204020204" charset="-122"/>
              </a:rPr>
              <a:t>请在此输入您需要的文字内容</a:t>
            </a:r>
          </a:p>
        </p:txBody>
      </p:sp>
      <p:sp>
        <p:nvSpPr>
          <p:cNvPr id="68" name="PA-文本框 31_1"/>
          <p:cNvSpPr txBox="1"/>
          <p:nvPr>
            <p:custDataLst>
              <p:tags r:id="rId25"/>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69" name="PA-直接连接符 32_1"/>
          <p:cNvCxnSpPr/>
          <p:nvPr>
            <p:custDataLst>
              <p:tags r:id="rId26"/>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1250" fill="hold"/>
                                        <p:tgtEl>
                                          <p:spTgt spid="68"/>
                                        </p:tgtEl>
                                        <p:attrNameLst>
                                          <p:attrName>ppt_x</p:attrName>
                                        </p:attrNameLst>
                                      </p:cBhvr>
                                      <p:tavLst>
                                        <p:tav tm="0">
                                          <p:val>
                                            <p:strVal val="#ppt_x"/>
                                          </p:val>
                                        </p:tav>
                                        <p:tav tm="100000">
                                          <p:val>
                                            <p:strVal val="#ppt_x"/>
                                          </p:val>
                                        </p:tav>
                                      </p:tavLst>
                                    </p:anim>
                                    <p:anim calcmode="lin" valueType="num">
                                      <p:cBhvr additive="base">
                                        <p:cTn id="8" dur="1250" fill="hold"/>
                                        <p:tgtEl>
                                          <p:spTgt spid="68"/>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barn(outVertical)">
                                      <p:cBhvr>
                                        <p:cTn id="11"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zh-CN" altLang="en-US" sz="2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04</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500"/>
                            </p:stCondLst>
                            <p:childTnLst>
                              <p:par>
                                <p:cTn id="24" presetID="2" presetClass="entr" presetSubtype="4"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fill="hold"/>
                                        <p:tgtEl>
                                          <p:spTgt spid="16"/>
                                        </p:tgtEl>
                                        <p:attrNameLst>
                                          <p:attrName>ppt_x</p:attrName>
                                        </p:attrNameLst>
                                      </p:cBhvr>
                                      <p:tavLst>
                                        <p:tav tm="0">
                                          <p:val>
                                            <p:strVal val="#ppt_x"/>
                                          </p:val>
                                        </p:tav>
                                        <p:tav tm="100000">
                                          <p:val>
                                            <p:strVal val="#ppt_x"/>
                                          </p:val>
                                        </p:tav>
                                      </p:tavLst>
                                    </p:anim>
                                    <p:anim calcmode="lin" valueType="num">
                                      <p:cBhvr additive="base">
                                        <p:cTn id="27" dur="10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ppt_x"/>
                                          </p:val>
                                        </p:tav>
                                        <p:tav tm="100000">
                                          <p:val>
                                            <p:strVal val="#ppt_x"/>
                                          </p:val>
                                        </p:tav>
                                      </p:tavLst>
                                    </p:anim>
                                    <p:anim calcmode="lin" valueType="num">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ppt_x"/>
                                          </p:val>
                                        </p:tav>
                                        <p:tav tm="100000">
                                          <p:val>
                                            <p:strVal val="#ppt_x"/>
                                          </p:val>
                                        </p:tav>
                                      </p:tavLst>
                                    </p:anim>
                                    <p:anim calcmode="lin" valueType="num">
                                      <p:cBhvr additive="base">
                                        <p:cTn id="35" dur="10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ppt_x"/>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473372" y="1939399"/>
            <a:ext cx="4542972" cy="3556526"/>
            <a:chOff x="6473372" y="1939399"/>
            <a:chExt cx="4542972" cy="3556526"/>
          </a:xfrm>
          <a:blipFill>
            <a:blip r:embed="rId22"/>
            <a:stretch>
              <a:fillRect/>
            </a:stretch>
          </a:blipFill>
        </p:grpSpPr>
        <p:sp>
          <p:nvSpPr>
            <p:cNvPr id="3" name="PA-矩形 2"/>
            <p:cNvSpPr/>
            <p:nvPr>
              <p:custDataLst>
                <p:tags r:id="rId16"/>
              </p:custDataLst>
            </p:nvPr>
          </p:nvSpPr>
          <p:spPr>
            <a:xfrm>
              <a:off x="6473372" y="1939399"/>
              <a:ext cx="2138611" cy="166901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PA-矩形 3"/>
            <p:cNvSpPr/>
            <p:nvPr>
              <p:custDataLst>
                <p:tags r:id="rId17"/>
              </p:custDataLst>
            </p:nvPr>
          </p:nvSpPr>
          <p:spPr>
            <a:xfrm>
              <a:off x="8877733" y="1939399"/>
              <a:ext cx="2138611" cy="166901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5" name="PA-矩形 4"/>
            <p:cNvSpPr/>
            <p:nvPr>
              <p:custDataLst>
                <p:tags r:id="rId18"/>
              </p:custDataLst>
            </p:nvPr>
          </p:nvSpPr>
          <p:spPr>
            <a:xfrm>
              <a:off x="6473372" y="3826909"/>
              <a:ext cx="2138611" cy="166901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PA-矩形 5"/>
            <p:cNvSpPr/>
            <p:nvPr>
              <p:custDataLst>
                <p:tags r:id="rId19"/>
              </p:custDataLst>
            </p:nvPr>
          </p:nvSpPr>
          <p:spPr>
            <a:xfrm>
              <a:off x="8877733" y="3826909"/>
              <a:ext cx="2138611" cy="166901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grpSp>
      <p:sp>
        <p:nvSpPr>
          <p:cNvPr id="7" name="PA-六边形 6"/>
          <p:cNvSpPr/>
          <p:nvPr>
            <p:custDataLst>
              <p:tags r:id="rId1"/>
            </p:custDataLst>
          </p:nvPr>
        </p:nvSpPr>
        <p:spPr>
          <a:xfrm rot="5400000">
            <a:off x="1103099" y="3431115"/>
            <a:ext cx="705053" cy="607803"/>
          </a:xfrm>
          <a:prstGeom prst="hexagon">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8" name="PA-椭圆 12"/>
          <p:cNvSpPr/>
          <p:nvPr>
            <p:custDataLst>
              <p:tags r:id="rId2"/>
            </p:custDataLst>
          </p:nvPr>
        </p:nvSpPr>
        <p:spPr>
          <a:xfrm>
            <a:off x="1305974" y="3587017"/>
            <a:ext cx="299304" cy="295999"/>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9" name="PA-六边形 8"/>
          <p:cNvSpPr/>
          <p:nvPr>
            <p:custDataLst>
              <p:tags r:id="rId3"/>
            </p:custDataLst>
          </p:nvPr>
        </p:nvSpPr>
        <p:spPr>
          <a:xfrm rot="5400000">
            <a:off x="1103099" y="4785033"/>
            <a:ext cx="705053" cy="607803"/>
          </a:xfrm>
          <a:prstGeom prst="hexagon">
            <a:avLst/>
          </a:pr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0" name="PA-椭圆 18"/>
          <p:cNvSpPr/>
          <p:nvPr>
            <p:custDataLst>
              <p:tags r:id="rId4"/>
            </p:custDataLst>
          </p:nvPr>
        </p:nvSpPr>
        <p:spPr>
          <a:xfrm>
            <a:off x="1305974" y="4939490"/>
            <a:ext cx="299304" cy="298888"/>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1" name="PA-矩形 10"/>
          <p:cNvSpPr/>
          <p:nvPr>
            <p:custDataLst>
              <p:tags r:id="rId5"/>
            </p:custDataLst>
          </p:nvPr>
        </p:nvSpPr>
        <p:spPr>
          <a:xfrm>
            <a:off x="8877733" y="3211933"/>
            <a:ext cx="396482" cy="396482"/>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2" name="PA-矩形 11"/>
          <p:cNvSpPr/>
          <p:nvPr>
            <p:custDataLst>
              <p:tags r:id="rId6"/>
            </p:custDataLst>
          </p:nvPr>
        </p:nvSpPr>
        <p:spPr>
          <a:xfrm>
            <a:off x="8877733" y="3826909"/>
            <a:ext cx="396482" cy="396482"/>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3" name="PA-矩形 12"/>
          <p:cNvSpPr/>
          <p:nvPr>
            <p:custDataLst>
              <p:tags r:id="rId7"/>
            </p:custDataLst>
          </p:nvPr>
        </p:nvSpPr>
        <p:spPr>
          <a:xfrm>
            <a:off x="8215501" y="3826909"/>
            <a:ext cx="396482" cy="396482"/>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4" name="PA-矩形 13"/>
          <p:cNvSpPr/>
          <p:nvPr>
            <p:custDataLst>
              <p:tags r:id="rId8"/>
            </p:custDataLst>
          </p:nvPr>
        </p:nvSpPr>
        <p:spPr>
          <a:xfrm>
            <a:off x="8215501" y="3211933"/>
            <a:ext cx="396482" cy="396482"/>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5" name="PA-文本框 33"/>
          <p:cNvSpPr txBox="1"/>
          <p:nvPr>
            <p:custDataLst>
              <p:tags r:id="rId9"/>
            </p:custDataLst>
          </p:nvPr>
        </p:nvSpPr>
        <p:spPr>
          <a:xfrm>
            <a:off x="1980187" y="3721166"/>
            <a:ext cx="4076056" cy="478272"/>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zh-CN" altLang="en-US" sz="1400" dirty="0">
                <a:solidFill>
                  <a:schemeClr val="tx1">
                    <a:lumMod val="75000"/>
                    <a:lumOff val="25000"/>
                  </a:schemeClr>
                </a:solidFill>
                <a:latin typeface="Arial" panose="020B0604020202020204" pitchFamily="34" charset="0"/>
                <a:ea typeface="Arial" panose="020B0604020202020204" pitchFamily="34" charset="0"/>
              </a:rPr>
              <a:t>点击输入您的文字内容或复制粘贴具体文本、用简明扼要的文字说明此项内容。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6" name="PA-文本框 9"/>
          <p:cNvSpPr txBox="1"/>
          <p:nvPr>
            <p:custDataLst>
              <p:tags r:id="rId10"/>
            </p:custDataLst>
          </p:nvPr>
        </p:nvSpPr>
        <p:spPr>
          <a:xfrm>
            <a:off x="1991636" y="329841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200">
              <a:spcBef>
                <a:spcPct val="0"/>
              </a:spcBef>
              <a:defRPr cap="all">
                <a:solidFill>
                  <a:schemeClr val="tx1">
                    <a:lumMod val="65000"/>
                    <a:lumOff val="35000"/>
                  </a:schemeClr>
                </a:solidFill>
                <a:latin typeface="微软雅黑" panose="020B0503020204020204" charset="-122"/>
                <a:ea typeface="微软雅黑" panose="020B0503020204020204" charset="-122"/>
                <a:cs typeface="+mj-cs"/>
              </a:defRPr>
            </a:lvl1pPr>
            <a:lvl2pPr marL="0" lvl="1" defTabSz="1219200">
              <a:defRPr sz="2055">
                <a:solidFill>
                  <a:schemeClr val="tx1">
                    <a:lumMod val="65000"/>
                    <a:lumOff val="35000"/>
                  </a:schemeClr>
                </a:solidFill>
                <a:latin typeface="微软雅黑" panose="020B0503020204020204" charset="-122"/>
                <a:ea typeface="微软雅黑" panose="020B0503020204020204" charset="-122"/>
              </a:defRPr>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lvl="1"/>
            <a:r>
              <a:rPr lang="zh-CN" altLang="en-US" sz="2000" b="1" dirty="0">
                <a:solidFill>
                  <a:schemeClr val="tx1">
                    <a:lumMod val="75000"/>
                    <a:lumOff val="25000"/>
                  </a:schemeClr>
                </a:solidFill>
                <a:latin typeface="Arial" panose="020B0604020202020204" pitchFamily="34" charset="0"/>
                <a:ea typeface="Arial" panose="020B0604020202020204" pitchFamily="34" charset="0"/>
              </a:rPr>
              <a:t>输入标题文本</a:t>
            </a:r>
          </a:p>
        </p:txBody>
      </p:sp>
      <p:sp>
        <p:nvSpPr>
          <p:cNvPr id="17" name="PA-文本框 33"/>
          <p:cNvSpPr txBox="1"/>
          <p:nvPr>
            <p:custDataLst>
              <p:tags r:id="rId11"/>
            </p:custDataLst>
          </p:nvPr>
        </p:nvSpPr>
        <p:spPr>
          <a:xfrm>
            <a:off x="1991636" y="5132656"/>
            <a:ext cx="4076056" cy="478272"/>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zh-CN" altLang="en-US" sz="1400" dirty="0">
                <a:solidFill>
                  <a:schemeClr val="tx1">
                    <a:lumMod val="75000"/>
                    <a:lumOff val="25000"/>
                  </a:schemeClr>
                </a:solidFill>
                <a:latin typeface="Arial" panose="020B0604020202020204" pitchFamily="34" charset="0"/>
                <a:ea typeface="Arial" panose="020B0604020202020204" pitchFamily="34" charset="0"/>
              </a:rPr>
              <a:t>点击输入您的文字内容或复制粘贴具体文本、用简明扼要的文字说明此项内容。</a:t>
            </a:r>
            <a:endParaRPr lang="en-US" altLang="zh-CN" sz="1400"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18" name="PA-文本框 9"/>
          <p:cNvSpPr txBox="1"/>
          <p:nvPr>
            <p:custDataLst>
              <p:tags r:id="rId12"/>
            </p:custDataLst>
          </p:nvPr>
        </p:nvSpPr>
        <p:spPr>
          <a:xfrm>
            <a:off x="2003085" y="470990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200">
              <a:spcBef>
                <a:spcPct val="0"/>
              </a:spcBef>
              <a:defRPr cap="all">
                <a:solidFill>
                  <a:schemeClr val="tx1">
                    <a:lumMod val="65000"/>
                    <a:lumOff val="35000"/>
                  </a:schemeClr>
                </a:solidFill>
                <a:latin typeface="微软雅黑" panose="020B0503020204020204" charset="-122"/>
                <a:ea typeface="微软雅黑" panose="020B0503020204020204" charset="-122"/>
                <a:cs typeface="+mj-cs"/>
              </a:defRPr>
            </a:lvl1pPr>
            <a:lvl2pPr marL="0" lvl="1" defTabSz="1219200">
              <a:defRPr sz="2055">
                <a:solidFill>
                  <a:schemeClr val="tx1">
                    <a:lumMod val="65000"/>
                    <a:lumOff val="35000"/>
                  </a:schemeClr>
                </a:solidFill>
                <a:latin typeface="微软雅黑" panose="020B0503020204020204" charset="-122"/>
                <a:ea typeface="微软雅黑" panose="020B0503020204020204" charset="-122"/>
              </a:defRPr>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lvl="1"/>
            <a:r>
              <a:rPr lang="zh-CN" altLang="en-US" sz="2000" b="1" dirty="0">
                <a:solidFill>
                  <a:schemeClr val="tx1">
                    <a:lumMod val="75000"/>
                    <a:lumOff val="25000"/>
                  </a:schemeClr>
                </a:solidFill>
                <a:latin typeface="Arial" panose="020B0604020202020204" pitchFamily="34" charset="0"/>
                <a:ea typeface="Arial" panose="020B0604020202020204" pitchFamily="34" charset="0"/>
              </a:rPr>
              <a:t>输入标题文本</a:t>
            </a:r>
          </a:p>
        </p:txBody>
      </p:sp>
      <p:sp>
        <p:nvSpPr>
          <p:cNvPr id="19" name="PA-文本框 33"/>
          <p:cNvSpPr txBox="1"/>
          <p:nvPr>
            <p:custDataLst>
              <p:tags r:id="rId13"/>
            </p:custDataLst>
          </p:nvPr>
        </p:nvSpPr>
        <p:spPr>
          <a:xfrm>
            <a:off x="1246601" y="1853390"/>
            <a:ext cx="4821091" cy="914546"/>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z="1400" dirty="0">
                <a:solidFill>
                  <a:schemeClr val="tx1">
                    <a:lumMod val="75000"/>
                    <a:lumOff val="25000"/>
                  </a:schemeClr>
                </a:solidFill>
                <a:latin typeface="Arial" panose="020B0604020202020204" pitchFamily="34" charset="0"/>
                <a:ea typeface="Arial" panose="020B0604020202020204" pitchFamily="34" charset="0"/>
              </a:rPr>
              <a:t>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rPr>
              <a:t>模板，请在此输入您需要的文字内容，感谢您使用我们的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rPr>
              <a:t>模板，请在此输入您需要的文字内容。感谢您使用我们的</a:t>
            </a:r>
            <a:r>
              <a:rPr lang="en-GB" altLang="zh-CN" sz="1400" dirty="0">
                <a:solidFill>
                  <a:schemeClr val="tx1">
                    <a:lumMod val="75000"/>
                    <a:lumOff val="25000"/>
                  </a:schemeClr>
                </a:solidFill>
                <a:latin typeface="Arial" panose="020B0604020202020204" pitchFamily="34" charset="0"/>
                <a:ea typeface="Arial" panose="020B0604020202020204" pitchFamily="34" charset="0"/>
              </a:rPr>
              <a:t>PPT</a:t>
            </a:r>
            <a:r>
              <a:rPr lang="zh-CN" altLang="en-US" sz="1400" dirty="0">
                <a:solidFill>
                  <a:schemeClr val="tx1">
                    <a:lumMod val="75000"/>
                    <a:lumOff val="25000"/>
                  </a:schemeClr>
                </a:solidFill>
                <a:latin typeface="Arial" panose="020B0604020202020204" pitchFamily="34" charset="0"/>
                <a:ea typeface="Arial" panose="020B0604020202020204" pitchFamily="34" charset="0"/>
              </a:rPr>
              <a:t>模板。</a:t>
            </a:r>
          </a:p>
        </p:txBody>
      </p:sp>
      <p:sp>
        <p:nvSpPr>
          <p:cNvPr id="21" name="PA-文本框 31_1"/>
          <p:cNvSpPr txBox="1"/>
          <p:nvPr>
            <p:custDataLst>
              <p:tags r:id="rId14"/>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2" name="PA-直接连接符 32_1"/>
          <p:cNvCxnSpPr/>
          <p:nvPr>
            <p:custDataLst>
              <p:tags r:id="rId15"/>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ppt_x"/>
                                          </p:val>
                                        </p:tav>
                                        <p:tav tm="100000">
                                          <p:val>
                                            <p:strVal val="#ppt_x"/>
                                          </p:val>
                                        </p:tav>
                                      </p:tavLst>
                                    </p:anim>
                                    <p:anim calcmode="lin" valueType="num">
                                      <p:cBhvr additive="base">
                                        <p:cTn id="8" dur="1250" fill="hold"/>
                                        <p:tgtEl>
                                          <p:spTgt spid="21"/>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PA-任意多边形 39"/>
          <p:cNvSpPr/>
          <p:nvPr>
            <p:custDataLst>
              <p:tags r:id="rId1"/>
            </p:custDataLst>
          </p:nvPr>
        </p:nvSpPr>
        <p:spPr>
          <a:xfrm>
            <a:off x="4237038" y="2800350"/>
            <a:ext cx="1165225"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1" name="PA-任意多边形 40"/>
          <p:cNvSpPr/>
          <p:nvPr>
            <p:custDataLst>
              <p:tags r:id="rId2"/>
            </p:custDataLst>
          </p:nvPr>
        </p:nvSpPr>
        <p:spPr>
          <a:xfrm>
            <a:off x="4249738" y="2203450"/>
            <a:ext cx="1938337" cy="1570038"/>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C01A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2" name="PA-任意多边形 41"/>
          <p:cNvSpPr/>
          <p:nvPr>
            <p:custDataLst>
              <p:tags r:id="rId3"/>
            </p:custDataLst>
          </p:nvPr>
        </p:nvSpPr>
        <p:spPr>
          <a:xfrm rot="10800000">
            <a:off x="6800850" y="4267200"/>
            <a:ext cx="1165225"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3" name="PA-任意多边形 42"/>
          <p:cNvSpPr/>
          <p:nvPr>
            <p:custDataLst>
              <p:tags r:id="rId4"/>
            </p:custDataLst>
          </p:nvPr>
        </p:nvSpPr>
        <p:spPr>
          <a:xfrm rot="10800000">
            <a:off x="6008688" y="4500563"/>
            <a:ext cx="1936750"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C01A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4" name="PA-任意多边形 43"/>
          <p:cNvSpPr/>
          <p:nvPr>
            <p:custDataLst>
              <p:tags r:id="rId5"/>
            </p:custDataLst>
          </p:nvPr>
        </p:nvSpPr>
        <p:spPr>
          <a:xfrm rot="10800000" flipH="1">
            <a:off x="4235450" y="4235450"/>
            <a:ext cx="1163638" cy="1208088"/>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5" name="PA-任意多边形 44"/>
          <p:cNvSpPr/>
          <p:nvPr>
            <p:custDataLst>
              <p:tags r:id="rId6"/>
            </p:custDataLst>
          </p:nvPr>
        </p:nvSpPr>
        <p:spPr>
          <a:xfrm rot="10800000" flipH="1">
            <a:off x="4241800" y="4503174"/>
            <a:ext cx="1936750"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6" name="PA-任意多边形 45"/>
          <p:cNvSpPr/>
          <p:nvPr>
            <p:custDataLst>
              <p:tags r:id="rId7"/>
            </p:custDataLst>
          </p:nvPr>
        </p:nvSpPr>
        <p:spPr>
          <a:xfrm flipH="1">
            <a:off x="6796088" y="2836863"/>
            <a:ext cx="1165225" cy="1208087"/>
          </a:xfrm>
          <a:custGeom>
            <a:avLst/>
            <a:gdLst>
              <a:gd name="connsiteX0" fmla="*/ 1304925 w 1304925"/>
              <a:gd name="connsiteY0" fmla="*/ 1057275 h 1362075"/>
              <a:gd name="connsiteX1" fmla="*/ 1219200 w 1304925"/>
              <a:gd name="connsiteY1" fmla="*/ 1362075 h 1362075"/>
              <a:gd name="connsiteX2" fmla="*/ 0 w 1304925"/>
              <a:gd name="connsiteY2" fmla="*/ 0 h 1362075"/>
              <a:gd name="connsiteX3" fmla="*/ 1304925 w 1304925"/>
              <a:gd name="connsiteY3" fmla="*/ 1057275 h 1362075"/>
              <a:gd name="connsiteX0-1" fmla="*/ 1304925 w 1304925"/>
              <a:gd name="connsiteY0-2" fmla="*/ 1069772 h 1374572"/>
              <a:gd name="connsiteX1-3" fmla="*/ 1219200 w 1304925"/>
              <a:gd name="connsiteY1-4" fmla="*/ 1374572 h 1374572"/>
              <a:gd name="connsiteX2-5" fmla="*/ 0 w 1304925"/>
              <a:gd name="connsiteY2-6" fmla="*/ 12497 h 1374572"/>
              <a:gd name="connsiteX3-7" fmla="*/ 1304925 w 1304925"/>
              <a:gd name="connsiteY3-8" fmla="*/ 1069772 h 1374572"/>
              <a:gd name="connsiteX0-9" fmla="*/ 1316626 w 1316626"/>
              <a:gd name="connsiteY0-10" fmla="*/ 1069772 h 1374572"/>
              <a:gd name="connsiteX1-11" fmla="*/ 1230901 w 1316626"/>
              <a:gd name="connsiteY1-12" fmla="*/ 1374572 h 1374572"/>
              <a:gd name="connsiteX2-13" fmla="*/ 11701 w 1316626"/>
              <a:gd name="connsiteY2-14" fmla="*/ 12497 h 1374572"/>
              <a:gd name="connsiteX3-15" fmla="*/ 1316626 w 1316626"/>
              <a:gd name="connsiteY3-16" fmla="*/ 1069772 h 1374572"/>
              <a:gd name="connsiteX0-17" fmla="*/ 1328719 w 1328719"/>
              <a:gd name="connsiteY0-18" fmla="*/ 1069772 h 1374572"/>
              <a:gd name="connsiteX1-19" fmla="*/ 1242994 w 1328719"/>
              <a:gd name="connsiteY1-20" fmla="*/ 1374572 h 1374572"/>
              <a:gd name="connsiteX2-21" fmla="*/ 23794 w 1328719"/>
              <a:gd name="connsiteY2-22" fmla="*/ 12497 h 1374572"/>
              <a:gd name="connsiteX3-23" fmla="*/ 1328719 w 1328719"/>
              <a:gd name="connsiteY3-24" fmla="*/ 1069772 h 1374572"/>
              <a:gd name="connsiteX0-25" fmla="*/ 1328719 w 1328719"/>
              <a:gd name="connsiteY0-26" fmla="*/ 1072672 h 1377472"/>
              <a:gd name="connsiteX1-27" fmla="*/ 1242994 w 1328719"/>
              <a:gd name="connsiteY1-28" fmla="*/ 1377472 h 1377472"/>
              <a:gd name="connsiteX2-29" fmla="*/ 23794 w 1328719"/>
              <a:gd name="connsiteY2-30" fmla="*/ 15397 h 1377472"/>
              <a:gd name="connsiteX3-31" fmla="*/ 1328719 w 1328719"/>
              <a:gd name="connsiteY3-32" fmla="*/ 1072672 h 1377472"/>
            </a:gdLst>
            <a:ahLst/>
            <a:cxnLst>
              <a:cxn ang="0">
                <a:pos x="connsiteX0-25" y="connsiteY0-26"/>
              </a:cxn>
              <a:cxn ang="0">
                <a:pos x="connsiteX1-27" y="connsiteY1-28"/>
              </a:cxn>
              <a:cxn ang="0">
                <a:pos x="connsiteX2-29" y="connsiteY2-30"/>
              </a:cxn>
              <a:cxn ang="0">
                <a:pos x="connsiteX3-31" y="connsiteY3-32"/>
              </a:cxn>
            </a:cxnLst>
            <a:rect l="l" t="t" r="r" b="b"/>
            <a:pathLst>
              <a:path w="1328719" h="1377472">
                <a:moveTo>
                  <a:pt x="1328719" y="1072672"/>
                </a:moveTo>
                <a:lnTo>
                  <a:pt x="1242994" y="1377472"/>
                </a:lnTo>
                <a:cubicBezTo>
                  <a:pt x="274619" y="656747"/>
                  <a:pt x="-103206" y="88422"/>
                  <a:pt x="23794" y="15397"/>
                </a:cubicBezTo>
                <a:cubicBezTo>
                  <a:pt x="211119" y="-108428"/>
                  <a:pt x="903269" y="539272"/>
                  <a:pt x="1328719" y="1072672"/>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FFFFFF"/>
              </a:solidFill>
              <a:latin typeface="思源黑体 CN Light" panose="020B0300000000000000" pitchFamily="34" charset="-122"/>
              <a:ea typeface="思源黑体 CN Light" panose="020B0300000000000000" pitchFamily="34" charset="-122"/>
            </a:endParaRPr>
          </a:p>
        </p:txBody>
      </p:sp>
      <p:sp>
        <p:nvSpPr>
          <p:cNvPr id="47" name="PA-任意多边形 46"/>
          <p:cNvSpPr/>
          <p:nvPr>
            <p:custDataLst>
              <p:tags r:id="rId8"/>
            </p:custDataLst>
          </p:nvPr>
        </p:nvSpPr>
        <p:spPr>
          <a:xfrm flipH="1">
            <a:off x="6010275" y="2258449"/>
            <a:ext cx="1938338" cy="1570037"/>
          </a:xfrm>
          <a:custGeom>
            <a:avLst/>
            <a:gdLst>
              <a:gd name="connsiteX0" fmla="*/ 2209800 w 2209800"/>
              <a:gd name="connsiteY0" fmla="*/ 1362075 h 1790700"/>
              <a:gd name="connsiteX1" fmla="*/ 1095375 w 2209800"/>
              <a:gd name="connsiteY1" fmla="*/ 0 h 1790700"/>
              <a:gd name="connsiteX2" fmla="*/ 0 w 2209800"/>
              <a:gd name="connsiteY2" fmla="*/ 704850 h 1790700"/>
              <a:gd name="connsiteX3" fmla="*/ 1304925 w 2209800"/>
              <a:gd name="connsiteY3" fmla="*/ 1790700 h 1790700"/>
              <a:gd name="connsiteX4" fmla="*/ 2209800 w 2209800"/>
              <a:gd name="connsiteY4" fmla="*/ 1362075 h 1790700"/>
              <a:gd name="connsiteX0-1" fmla="*/ 2209800 w 2209800"/>
              <a:gd name="connsiteY0-2" fmla="*/ 1362075 h 1790700"/>
              <a:gd name="connsiteX1-3" fmla="*/ 1095375 w 2209800"/>
              <a:gd name="connsiteY1-4" fmla="*/ 0 h 1790700"/>
              <a:gd name="connsiteX2-5" fmla="*/ 0 w 2209800"/>
              <a:gd name="connsiteY2-6" fmla="*/ 704850 h 1790700"/>
              <a:gd name="connsiteX3-7" fmla="*/ 1304925 w 2209800"/>
              <a:gd name="connsiteY3-8" fmla="*/ 1790700 h 1790700"/>
              <a:gd name="connsiteX4-9" fmla="*/ 2209800 w 2209800"/>
              <a:gd name="connsiteY4-10" fmla="*/ 1362075 h 1790700"/>
              <a:gd name="connsiteX0-11" fmla="*/ 2209800 w 2209800"/>
              <a:gd name="connsiteY0-12" fmla="*/ 1362075 h 1790700"/>
              <a:gd name="connsiteX1-13" fmla="*/ 1095375 w 2209800"/>
              <a:gd name="connsiteY1-14" fmla="*/ 0 h 1790700"/>
              <a:gd name="connsiteX2-15" fmla="*/ 0 w 2209800"/>
              <a:gd name="connsiteY2-16" fmla="*/ 704850 h 1790700"/>
              <a:gd name="connsiteX3-17" fmla="*/ 1304925 w 2209800"/>
              <a:gd name="connsiteY3-18" fmla="*/ 1790700 h 1790700"/>
              <a:gd name="connsiteX4-19" fmla="*/ 2209800 w 2209800"/>
              <a:gd name="connsiteY4-20" fmla="*/ 1362075 h 1790700"/>
              <a:gd name="connsiteX0-21" fmla="*/ 2209800 w 2209800"/>
              <a:gd name="connsiteY0-22" fmla="*/ 1362075 h 1790700"/>
              <a:gd name="connsiteX1-23" fmla="*/ 1095375 w 2209800"/>
              <a:gd name="connsiteY1-24" fmla="*/ 0 h 1790700"/>
              <a:gd name="connsiteX2-25" fmla="*/ 0 w 2209800"/>
              <a:gd name="connsiteY2-26" fmla="*/ 704850 h 1790700"/>
              <a:gd name="connsiteX3-27" fmla="*/ 1304925 w 2209800"/>
              <a:gd name="connsiteY3-28" fmla="*/ 1790700 h 1790700"/>
              <a:gd name="connsiteX4-29" fmla="*/ 2209800 w 2209800"/>
              <a:gd name="connsiteY4-30" fmla="*/ 1362075 h 1790700"/>
              <a:gd name="connsiteX0-31" fmla="*/ 2209800 w 2209800"/>
              <a:gd name="connsiteY0-32" fmla="*/ 1362075 h 1790700"/>
              <a:gd name="connsiteX1-33" fmla="*/ 1095375 w 2209800"/>
              <a:gd name="connsiteY1-34" fmla="*/ 0 h 1790700"/>
              <a:gd name="connsiteX2-35" fmla="*/ 0 w 2209800"/>
              <a:gd name="connsiteY2-36" fmla="*/ 704850 h 1790700"/>
              <a:gd name="connsiteX3-37" fmla="*/ 1304925 w 2209800"/>
              <a:gd name="connsiteY3-38" fmla="*/ 1790700 h 1790700"/>
              <a:gd name="connsiteX4-39" fmla="*/ 2209800 w 2209800"/>
              <a:gd name="connsiteY4-40" fmla="*/ 1362075 h 1790700"/>
              <a:gd name="connsiteX0-41" fmla="*/ 2209800 w 2209800"/>
              <a:gd name="connsiteY0-42" fmla="*/ 1362075 h 1790700"/>
              <a:gd name="connsiteX1-43" fmla="*/ 1095375 w 2209800"/>
              <a:gd name="connsiteY1-44" fmla="*/ 0 h 1790700"/>
              <a:gd name="connsiteX2-45" fmla="*/ 0 w 2209800"/>
              <a:gd name="connsiteY2-46" fmla="*/ 704850 h 1790700"/>
              <a:gd name="connsiteX3-47" fmla="*/ 1304925 w 2209800"/>
              <a:gd name="connsiteY3-48" fmla="*/ 1790700 h 1790700"/>
              <a:gd name="connsiteX4-49" fmla="*/ 2209800 w 2209800"/>
              <a:gd name="connsiteY4-50" fmla="*/ 1362075 h 1790700"/>
              <a:gd name="connsiteX0-51" fmla="*/ 2209800 w 2209800"/>
              <a:gd name="connsiteY0-52" fmla="*/ 1362075 h 1790700"/>
              <a:gd name="connsiteX1-53" fmla="*/ 1095375 w 2209800"/>
              <a:gd name="connsiteY1-54" fmla="*/ 0 h 1790700"/>
              <a:gd name="connsiteX2-55" fmla="*/ 0 w 2209800"/>
              <a:gd name="connsiteY2-56" fmla="*/ 704850 h 1790700"/>
              <a:gd name="connsiteX3-57" fmla="*/ 1304925 w 2209800"/>
              <a:gd name="connsiteY3-58" fmla="*/ 1790700 h 1790700"/>
              <a:gd name="connsiteX4-59" fmla="*/ 2209800 w 2209800"/>
              <a:gd name="connsiteY4-60" fmla="*/ 1362075 h 1790700"/>
              <a:gd name="connsiteX0-61" fmla="*/ 2209800 w 2209800"/>
              <a:gd name="connsiteY0-62" fmla="*/ 1362075 h 1790700"/>
              <a:gd name="connsiteX1-63" fmla="*/ 1095375 w 2209800"/>
              <a:gd name="connsiteY1-64" fmla="*/ 0 h 1790700"/>
              <a:gd name="connsiteX2-65" fmla="*/ 0 w 2209800"/>
              <a:gd name="connsiteY2-66" fmla="*/ 704850 h 1790700"/>
              <a:gd name="connsiteX3-67" fmla="*/ 1304925 w 2209800"/>
              <a:gd name="connsiteY3-68" fmla="*/ 1790700 h 1790700"/>
              <a:gd name="connsiteX4-69" fmla="*/ 2209800 w 2209800"/>
              <a:gd name="connsiteY4-70" fmla="*/ 1362075 h 1790700"/>
              <a:gd name="connsiteX0-71" fmla="*/ 2209800 w 2209800"/>
              <a:gd name="connsiteY0-72" fmla="*/ 1362075 h 1790700"/>
              <a:gd name="connsiteX1-73" fmla="*/ 1095375 w 2209800"/>
              <a:gd name="connsiteY1-74" fmla="*/ 0 h 1790700"/>
              <a:gd name="connsiteX2-75" fmla="*/ 0 w 2209800"/>
              <a:gd name="connsiteY2-76" fmla="*/ 704850 h 1790700"/>
              <a:gd name="connsiteX3-77" fmla="*/ 1304925 w 2209800"/>
              <a:gd name="connsiteY3-78" fmla="*/ 1790700 h 1790700"/>
              <a:gd name="connsiteX4-79" fmla="*/ 2209800 w 2209800"/>
              <a:gd name="connsiteY4-80" fmla="*/ 1362075 h 1790700"/>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2209800" h="1790700">
                <a:moveTo>
                  <a:pt x="2209800" y="1362075"/>
                </a:moveTo>
                <a:cubicBezTo>
                  <a:pt x="1800225" y="593725"/>
                  <a:pt x="1181100" y="6350"/>
                  <a:pt x="1095375" y="0"/>
                </a:cubicBezTo>
                <a:cubicBezTo>
                  <a:pt x="625475" y="6350"/>
                  <a:pt x="184150" y="317500"/>
                  <a:pt x="0" y="704850"/>
                </a:cubicBezTo>
                <a:cubicBezTo>
                  <a:pt x="168275" y="581025"/>
                  <a:pt x="984250" y="1343025"/>
                  <a:pt x="1304925" y="1790700"/>
                </a:cubicBezTo>
                <a:lnTo>
                  <a:pt x="2209800" y="1362075"/>
                </a:lnTo>
                <a:close/>
              </a:path>
            </a:pathLst>
          </a:custGeom>
          <a:solidFill>
            <a:srgbClr val="FBB8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8" name="PA-椭圆 47"/>
          <p:cNvSpPr/>
          <p:nvPr>
            <p:custDataLst>
              <p:tags r:id="rId9"/>
            </p:custDataLst>
          </p:nvPr>
        </p:nvSpPr>
        <p:spPr>
          <a:xfrm>
            <a:off x="5226050" y="3241675"/>
            <a:ext cx="1728788" cy="172878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49" name="PA-椭圆 48"/>
          <p:cNvSpPr/>
          <p:nvPr>
            <p:custDataLst>
              <p:tags r:id="rId10"/>
            </p:custDataLst>
          </p:nvPr>
        </p:nvSpPr>
        <p:spPr>
          <a:xfrm>
            <a:off x="5435600" y="3459163"/>
            <a:ext cx="1304925" cy="130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grpSp>
        <p:nvGrpSpPr>
          <p:cNvPr id="2" name="PA-组合 49"/>
          <p:cNvGrpSpPr/>
          <p:nvPr>
            <p:custDataLst>
              <p:tags r:id="rId11"/>
            </p:custDataLst>
          </p:nvPr>
        </p:nvGrpSpPr>
        <p:grpSpPr>
          <a:xfrm>
            <a:off x="5736330" y="3757471"/>
            <a:ext cx="671791" cy="646051"/>
            <a:chOff x="6159731" y="1864447"/>
            <a:chExt cx="469385" cy="451400"/>
          </a:xfrm>
          <a:solidFill>
            <a:srgbClr val="1E4A7A"/>
          </a:solidFill>
        </p:grpSpPr>
        <p:sp>
          <p:nvSpPr>
            <p:cNvPr id="51" name="PA-椭圆 131"/>
            <p:cNvSpPr>
              <a:spLocks noChangeArrowheads="1"/>
            </p:cNvSpPr>
            <p:nvPr>
              <p:custDataLst>
                <p:tags r:id="rId22"/>
              </p:custDataLst>
            </p:nvPr>
          </p:nvSpPr>
          <p:spPr bwMode="auto">
            <a:xfrm>
              <a:off x="6288812" y="1864447"/>
              <a:ext cx="211223" cy="213926"/>
            </a:xfrm>
            <a:prstGeom prst="ellipse">
              <a:avLst/>
            </a:prstGeom>
            <a:solidFill>
              <a:srgbClr val="C01A1D"/>
            </a:solidFill>
            <a:ln>
              <a:noFill/>
            </a:ln>
          </p:spPr>
          <p:txBody>
            <a:bodyPr/>
            <a:lstStyle/>
            <a:p>
              <a:pPr eaLnBrk="1" fontAlgn="auto" hangingPunct="1">
                <a:defRPr/>
              </a:pPr>
              <a:endParaRPr lang="zh-CN" altLang="en-US" sz="2800" noProof="1">
                <a:solidFill>
                  <a:prstClr val="black"/>
                </a:solidFill>
                <a:latin typeface="思源黑体 CN Light" panose="020B0300000000000000" pitchFamily="34" charset="-122"/>
                <a:ea typeface="思源黑体 CN Light" panose="020B0300000000000000" pitchFamily="34" charset="-122"/>
              </a:endParaRPr>
            </a:p>
          </p:txBody>
        </p:sp>
        <p:sp>
          <p:nvSpPr>
            <p:cNvPr id="52" name="PA-任意多边形 134"/>
            <p:cNvSpPr/>
            <p:nvPr>
              <p:custDataLst>
                <p:tags r:id="rId23"/>
              </p:custDataLst>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C01A1D"/>
            </a:solidFill>
            <a:ln>
              <a:noFill/>
            </a:ln>
          </p:spPr>
          <p:txBody>
            <a:bodyPr/>
            <a:lstStyle/>
            <a:p>
              <a:pPr eaLnBrk="1" fontAlgn="auto" hangingPunct="1">
                <a:defRPr/>
              </a:pPr>
              <a:endParaRPr lang="zh-CN" altLang="en-US" sz="2800" noProof="1">
                <a:solidFill>
                  <a:prstClr val="black"/>
                </a:solidFill>
                <a:latin typeface="思源黑体 CN Light" panose="020B0300000000000000" pitchFamily="34" charset="-122"/>
                <a:ea typeface="思源黑体 CN Light" panose="020B0300000000000000" pitchFamily="34" charset="-122"/>
              </a:endParaRPr>
            </a:p>
          </p:txBody>
        </p:sp>
      </p:grpSp>
      <p:sp>
        <p:nvSpPr>
          <p:cNvPr id="20496" name="PA-矩形 52"/>
          <p:cNvSpPr>
            <a:spLocks noChangeArrowheads="1"/>
          </p:cNvSpPr>
          <p:nvPr>
            <p:custDataLst>
              <p:tags r:id="rId12"/>
            </p:custDataLst>
          </p:nvPr>
        </p:nvSpPr>
        <p:spPr bwMode="auto">
          <a:xfrm>
            <a:off x="4781550" y="2562225"/>
            <a:ext cx="7810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01</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497" name="PA-矩形 53"/>
          <p:cNvSpPr>
            <a:spLocks noChangeArrowheads="1"/>
          </p:cNvSpPr>
          <p:nvPr>
            <p:custDataLst>
              <p:tags r:id="rId13"/>
            </p:custDataLst>
          </p:nvPr>
        </p:nvSpPr>
        <p:spPr bwMode="auto">
          <a:xfrm>
            <a:off x="6635750" y="2581275"/>
            <a:ext cx="7810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02</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498" name="PA-矩形 54"/>
          <p:cNvSpPr>
            <a:spLocks noChangeArrowheads="1"/>
          </p:cNvSpPr>
          <p:nvPr>
            <p:custDataLst>
              <p:tags r:id="rId14"/>
            </p:custDataLst>
          </p:nvPr>
        </p:nvSpPr>
        <p:spPr bwMode="auto">
          <a:xfrm>
            <a:off x="6670675" y="5100638"/>
            <a:ext cx="7810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03</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499" name="PA-矩形 55"/>
          <p:cNvSpPr>
            <a:spLocks noChangeArrowheads="1"/>
          </p:cNvSpPr>
          <p:nvPr>
            <p:custDataLst>
              <p:tags r:id="rId15"/>
            </p:custDataLst>
          </p:nvPr>
        </p:nvSpPr>
        <p:spPr bwMode="auto">
          <a:xfrm>
            <a:off x="4835525" y="5100638"/>
            <a:ext cx="7810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a:solidFill>
                  <a:srgbClr val="FFFFFF"/>
                </a:solidFill>
                <a:latin typeface="思源黑体 CN Light" panose="020B0300000000000000" pitchFamily="34" charset="-122"/>
                <a:ea typeface="思源黑体 CN Normal" panose="020B0400000000000000" pitchFamily="34" charset="-122"/>
              </a:rPr>
              <a:t>04</a:t>
            </a:r>
            <a:endParaRPr lang="zh-CN" altLang="en-US" sz="3200">
              <a:solidFill>
                <a:srgbClr val="FFFFFF"/>
              </a:solidFill>
              <a:latin typeface="思源黑体 CN Light" panose="020B0300000000000000" pitchFamily="34" charset="-122"/>
              <a:ea typeface="思源黑体 CN Normal" panose="020B0400000000000000" pitchFamily="34" charset="-122"/>
            </a:endParaRPr>
          </a:p>
        </p:txBody>
      </p:sp>
      <p:sp>
        <p:nvSpPr>
          <p:cNvPr id="20500" name="PA-文本框 56"/>
          <p:cNvSpPr txBox="1">
            <a:spLocks noChangeArrowheads="1"/>
          </p:cNvSpPr>
          <p:nvPr>
            <p:custDataLst>
              <p:tags r:id="rId16"/>
            </p:custDataLst>
          </p:nvPr>
        </p:nvSpPr>
        <p:spPr bwMode="auto">
          <a:xfrm>
            <a:off x="885825" y="2220913"/>
            <a:ext cx="27654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262626"/>
                </a:solidFill>
                <a:latin typeface="思源黑体 CN Light" panose="020B0300000000000000" pitchFamily="34" charset="-122"/>
                <a:ea typeface="思源黑体 CN Light" panose="020B0300000000000000" pitchFamily="34" charset="-122"/>
              </a:rPr>
              <a:t>     </a:t>
            </a:r>
            <a:r>
              <a:rPr lang="zh-CN" altLang="en-US" sz="1600" b="1">
                <a:solidFill>
                  <a:srgbClr val="262626"/>
                </a:solidFill>
                <a:latin typeface="思源黑体 CN Light" panose="020B0300000000000000" pitchFamily="34" charset="-122"/>
                <a:ea typeface="思源黑体 CN Light" panose="020B0300000000000000" pitchFamily="34" charset="-122"/>
              </a:rPr>
              <a:t>输入内容</a:t>
            </a:r>
            <a:endParaRPr lang="en-US" altLang="zh-CN" sz="1600" b="1">
              <a:solidFill>
                <a:srgbClr val="262626"/>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Click here to add  you to the Center of the  </a:t>
            </a: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narrative thought</a:t>
            </a:r>
          </a:p>
          <a:p>
            <a:pPr eaLnBrk="1" hangingPunct="1"/>
            <a:endParaRPr lang="en-US" altLang="zh-CN" sz="120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a:solidFill>
                <a:srgbClr val="262626"/>
              </a:solidFill>
              <a:latin typeface="思源黑体 CN Light" panose="020B0300000000000000" pitchFamily="34" charset="-122"/>
              <a:ea typeface="思源黑体 CN Light" panose="020B0300000000000000" pitchFamily="34" charset="-122"/>
            </a:endParaRPr>
          </a:p>
        </p:txBody>
      </p:sp>
      <p:sp>
        <p:nvSpPr>
          <p:cNvPr id="20501" name="PA-文本框 57"/>
          <p:cNvSpPr txBox="1">
            <a:spLocks noChangeArrowheads="1"/>
          </p:cNvSpPr>
          <p:nvPr>
            <p:custDataLst>
              <p:tags r:id="rId17"/>
            </p:custDataLst>
          </p:nvPr>
        </p:nvSpPr>
        <p:spPr bwMode="auto">
          <a:xfrm>
            <a:off x="882650" y="5170488"/>
            <a:ext cx="27654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262626"/>
                </a:solidFill>
                <a:latin typeface="思源黑体 CN Light" panose="020B0300000000000000" pitchFamily="34" charset="-122"/>
                <a:ea typeface="思源黑体 CN Light" panose="020B0300000000000000" pitchFamily="34" charset="-122"/>
              </a:rPr>
              <a:t>     </a:t>
            </a:r>
            <a:r>
              <a:rPr lang="zh-CN" altLang="en-US" sz="1600" b="1">
                <a:solidFill>
                  <a:srgbClr val="262626"/>
                </a:solidFill>
                <a:latin typeface="思源黑体 CN Light" panose="020B0300000000000000" pitchFamily="34" charset="-122"/>
                <a:ea typeface="思源黑体 CN Light" panose="020B0300000000000000" pitchFamily="34" charset="-122"/>
              </a:rPr>
              <a:t>输入内容</a:t>
            </a:r>
            <a:endParaRPr lang="en-US" altLang="zh-CN" sz="1600" b="1">
              <a:solidFill>
                <a:srgbClr val="262626"/>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Click here to add  you to the Center of the  </a:t>
            </a: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narrative thought</a:t>
            </a:r>
          </a:p>
          <a:p>
            <a:pPr eaLnBrk="1" hangingPunct="1"/>
            <a:endParaRPr lang="en-US" altLang="zh-CN" sz="120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a:solidFill>
                <a:srgbClr val="262626"/>
              </a:solidFill>
              <a:latin typeface="思源黑体 CN Light" panose="020B0300000000000000" pitchFamily="34" charset="-122"/>
              <a:ea typeface="思源黑体 CN Light" panose="020B0300000000000000" pitchFamily="34" charset="-122"/>
            </a:endParaRPr>
          </a:p>
        </p:txBody>
      </p:sp>
      <p:sp>
        <p:nvSpPr>
          <p:cNvPr id="20502" name="PA-文本框 58"/>
          <p:cNvSpPr txBox="1">
            <a:spLocks noChangeArrowheads="1"/>
          </p:cNvSpPr>
          <p:nvPr>
            <p:custDataLst>
              <p:tags r:id="rId18"/>
            </p:custDataLst>
          </p:nvPr>
        </p:nvSpPr>
        <p:spPr bwMode="auto">
          <a:xfrm>
            <a:off x="8650288" y="2220913"/>
            <a:ext cx="27654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262626"/>
                </a:solidFill>
                <a:latin typeface="思源黑体 CN Light" panose="020B0300000000000000" pitchFamily="34" charset="-122"/>
                <a:ea typeface="思源黑体 CN Light" panose="020B0300000000000000" pitchFamily="34" charset="-122"/>
              </a:rPr>
              <a:t>     </a:t>
            </a:r>
            <a:r>
              <a:rPr lang="zh-CN" altLang="en-US" sz="1600" b="1">
                <a:solidFill>
                  <a:srgbClr val="262626"/>
                </a:solidFill>
                <a:latin typeface="思源黑体 CN Light" panose="020B0300000000000000" pitchFamily="34" charset="-122"/>
                <a:ea typeface="思源黑体 CN Light" panose="020B0300000000000000" pitchFamily="34" charset="-122"/>
              </a:rPr>
              <a:t>输入内容</a:t>
            </a:r>
            <a:endParaRPr lang="en-US" altLang="zh-CN" sz="1600" b="1">
              <a:solidFill>
                <a:srgbClr val="262626"/>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Click here to add  you to the Center of the  </a:t>
            </a: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narrative thought</a:t>
            </a:r>
          </a:p>
          <a:p>
            <a:pPr eaLnBrk="1" hangingPunct="1"/>
            <a:endParaRPr lang="en-US" altLang="zh-CN" sz="120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a:solidFill>
                <a:srgbClr val="262626"/>
              </a:solidFill>
              <a:latin typeface="思源黑体 CN Light" panose="020B0300000000000000" pitchFamily="34" charset="-122"/>
              <a:ea typeface="思源黑体 CN Light" panose="020B0300000000000000" pitchFamily="34" charset="-122"/>
            </a:endParaRPr>
          </a:p>
        </p:txBody>
      </p:sp>
      <p:sp>
        <p:nvSpPr>
          <p:cNvPr id="20503" name="PA-文本框 59"/>
          <p:cNvSpPr txBox="1">
            <a:spLocks noChangeArrowheads="1"/>
          </p:cNvSpPr>
          <p:nvPr>
            <p:custDataLst>
              <p:tags r:id="rId19"/>
            </p:custDataLst>
          </p:nvPr>
        </p:nvSpPr>
        <p:spPr bwMode="auto">
          <a:xfrm>
            <a:off x="8647113" y="5170488"/>
            <a:ext cx="27654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262626"/>
                </a:solidFill>
                <a:latin typeface="思源黑体 CN Light" panose="020B0300000000000000" pitchFamily="34" charset="-122"/>
                <a:ea typeface="思源黑体 CN Light" panose="020B0300000000000000" pitchFamily="34" charset="-122"/>
              </a:rPr>
              <a:t>     </a:t>
            </a:r>
            <a:r>
              <a:rPr lang="zh-CN" altLang="en-US" sz="1600" b="1">
                <a:solidFill>
                  <a:srgbClr val="262626"/>
                </a:solidFill>
                <a:latin typeface="思源黑体 CN Light" panose="020B0300000000000000" pitchFamily="34" charset="-122"/>
                <a:ea typeface="思源黑体 CN Light" panose="020B0300000000000000" pitchFamily="34" charset="-122"/>
              </a:rPr>
              <a:t>输入内容</a:t>
            </a:r>
            <a:endParaRPr lang="en-US" altLang="zh-CN" sz="1600" b="1">
              <a:solidFill>
                <a:srgbClr val="262626"/>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Click here to add  you to the Center of the  </a:t>
            </a:r>
          </a:p>
          <a:p>
            <a:pPr eaLnBrk="1" hangingPunct="1"/>
            <a:r>
              <a:rPr lang="en-US" altLang="zh-CN" sz="1200">
                <a:solidFill>
                  <a:srgbClr val="262626"/>
                </a:solidFill>
                <a:latin typeface="思源黑体 CN Light" panose="020B0300000000000000" pitchFamily="34" charset="-122"/>
                <a:ea typeface="思源黑体 CN Light" panose="020B0300000000000000" pitchFamily="34" charset="-122"/>
              </a:rPr>
              <a:t>narrative thought</a:t>
            </a:r>
          </a:p>
          <a:p>
            <a:pPr eaLnBrk="1" hangingPunct="1"/>
            <a:endParaRPr lang="en-US" altLang="zh-CN" sz="1200">
              <a:solidFill>
                <a:srgbClr val="262626"/>
              </a:solidFill>
              <a:latin typeface="思源黑体 CN Light" panose="020B0300000000000000" pitchFamily="34" charset="-122"/>
              <a:ea typeface="思源黑体 CN Light" panose="020B0300000000000000" pitchFamily="34" charset="-122"/>
            </a:endParaRPr>
          </a:p>
          <a:p>
            <a:pPr eaLnBrk="1" hangingPunct="1"/>
            <a:endParaRPr lang="en-US" altLang="zh-CN" sz="1600">
              <a:solidFill>
                <a:srgbClr val="262626"/>
              </a:solidFill>
              <a:latin typeface="思源黑体 CN Light" panose="020B0300000000000000" pitchFamily="34" charset="-122"/>
              <a:ea typeface="思源黑体 CN Light" panose="020B0300000000000000" pitchFamily="34" charset="-122"/>
            </a:endParaRPr>
          </a:p>
        </p:txBody>
      </p:sp>
      <p:sp>
        <p:nvSpPr>
          <p:cNvPr id="24" name="PA-文本框 31_1"/>
          <p:cNvSpPr txBox="1"/>
          <p:nvPr>
            <p:custDataLst>
              <p:tags r:id="rId20"/>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21"/>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ppt_x"/>
                                          </p:val>
                                        </p:tav>
                                        <p:tav tm="100000">
                                          <p:val>
                                            <p:strVal val="#ppt_x"/>
                                          </p:val>
                                        </p:tav>
                                      </p:tavLst>
                                    </p:anim>
                                    <p:anim calcmode="lin" valueType="num">
                                      <p:cBhvr additive="base">
                                        <p:cTn id="8" dur="1250" fill="hold"/>
                                        <p:tgtEl>
                                          <p:spTgt spid="24"/>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barn(outVertical)">
                                      <p:cBhvr>
                                        <p:cTn id="1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884947" y="3871873"/>
            <a:ext cx="84221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user_125734"/>
          <p:cNvSpPr>
            <a:spLocks noChangeAspect="1"/>
          </p:cNvSpPr>
          <p:nvPr/>
        </p:nvSpPr>
        <p:spPr bwMode="auto">
          <a:xfrm>
            <a:off x="2717569" y="1947859"/>
            <a:ext cx="970545" cy="709730"/>
          </a:xfrm>
          <a:custGeom>
            <a:avLst/>
            <a:gdLst>
              <a:gd name="connsiteX0" fmla="*/ 423919 w 606580"/>
              <a:gd name="connsiteY0" fmla="*/ 66190 h 443574"/>
              <a:gd name="connsiteX1" fmla="*/ 431550 w 606580"/>
              <a:gd name="connsiteY1" fmla="*/ 66190 h 443574"/>
              <a:gd name="connsiteX2" fmla="*/ 439369 w 606580"/>
              <a:gd name="connsiteY2" fmla="*/ 66190 h 443574"/>
              <a:gd name="connsiteX3" fmla="*/ 504181 w 606580"/>
              <a:gd name="connsiteY3" fmla="*/ 130906 h 443574"/>
              <a:gd name="connsiteX4" fmla="*/ 504181 w 606580"/>
              <a:gd name="connsiteY4" fmla="*/ 202771 h 443574"/>
              <a:gd name="connsiteX5" fmla="*/ 489768 w 606580"/>
              <a:gd name="connsiteY5" fmla="*/ 229767 h 443574"/>
              <a:gd name="connsiteX6" fmla="*/ 489768 w 606580"/>
              <a:gd name="connsiteY6" fmla="*/ 298998 h 443574"/>
              <a:gd name="connsiteX7" fmla="*/ 491463 w 606580"/>
              <a:gd name="connsiteY7" fmla="*/ 301914 h 443574"/>
              <a:gd name="connsiteX8" fmla="*/ 593863 w 606580"/>
              <a:gd name="connsiteY8" fmla="*/ 367477 h 443574"/>
              <a:gd name="connsiteX9" fmla="*/ 606580 w 606580"/>
              <a:gd name="connsiteY9" fmla="*/ 394285 h 443574"/>
              <a:gd name="connsiteX10" fmla="*/ 606580 w 606580"/>
              <a:gd name="connsiteY10" fmla="*/ 443574 h 443574"/>
              <a:gd name="connsiteX11" fmla="*/ 440782 w 606580"/>
              <a:gd name="connsiteY11" fmla="*/ 443574 h 443574"/>
              <a:gd name="connsiteX12" fmla="*/ 440782 w 606580"/>
              <a:gd name="connsiteY12" fmla="*/ 385819 h 443574"/>
              <a:gd name="connsiteX13" fmla="*/ 415158 w 606580"/>
              <a:gd name="connsiteY13" fmla="*/ 331450 h 443574"/>
              <a:gd name="connsiteX14" fmla="*/ 373332 w 606580"/>
              <a:gd name="connsiteY14" fmla="*/ 300221 h 443574"/>
              <a:gd name="connsiteX15" fmla="*/ 373520 w 606580"/>
              <a:gd name="connsiteY15" fmla="*/ 298998 h 443574"/>
              <a:gd name="connsiteX16" fmla="*/ 373520 w 606580"/>
              <a:gd name="connsiteY16" fmla="*/ 229767 h 443574"/>
              <a:gd name="connsiteX17" fmla="*/ 359107 w 606580"/>
              <a:gd name="connsiteY17" fmla="*/ 202771 h 443574"/>
              <a:gd name="connsiteX18" fmla="*/ 359107 w 606580"/>
              <a:gd name="connsiteY18" fmla="*/ 130906 h 443574"/>
              <a:gd name="connsiteX19" fmla="*/ 423919 w 606580"/>
              <a:gd name="connsiteY19" fmla="*/ 66190 h 443574"/>
              <a:gd name="connsiteX20" fmla="*/ 196607 w 606580"/>
              <a:gd name="connsiteY20" fmla="*/ 0 h 443574"/>
              <a:gd name="connsiteX21" fmla="*/ 205745 w 606580"/>
              <a:gd name="connsiteY21" fmla="*/ 0 h 443574"/>
              <a:gd name="connsiteX22" fmla="*/ 214789 w 606580"/>
              <a:gd name="connsiteY22" fmla="*/ 0 h 443574"/>
              <a:gd name="connsiteX23" fmla="*/ 291001 w 606580"/>
              <a:gd name="connsiteY23" fmla="*/ 76187 h 443574"/>
              <a:gd name="connsiteX24" fmla="*/ 291001 w 606580"/>
              <a:gd name="connsiteY24" fmla="*/ 160556 h 443574"/>
              <a:gd name="connsiteX25" fmla="*/ 273950 w 606580"/>
              <a:gd name="connsiteY25" fmla="*/ 192253 h 443574"/>
              <a:gd name="connsiteX26" fmla="*/ 273950 w 606580"/>
              <a:gd name="connsiteY26" fmla="*/ 273707 h 443574"/>
              <a:gd name="connsiteX27" fmla="*/ 276117 w 606580"/>
              <a:gd name="connsiteY27" fmla="*/ 277093 h 443574"/>
              <a:gd name="connsiteX28" fmla="*/ 396418 w 606580"/>
              <a:gd name="connsiteY28" fmla="*/ 354220 h 443574"/>
              <a:gd name="connsiteX29" fmla="*/ 411396 w 606580"/>
              <a:gd name="connsiteY29" fmla="*/ 385823 h 443574"/>
              <a:gd name="connsiteX30" fmla="*/ 411396 w 606580"/>
              <a:gd name="connsiteY30" fmla="*/ 443574 h 443574"/>
              <a:gd name="connsiteX31" fmla="*/ 205651 w 606580"/>
              <a:gd name="connsiteY31" fmla="*/ 443574 h 443574"/>
              <a:gd name="connsiteX32" fmla="*/ 0 w 606580"/>
              <a:gd name="connsiteY32" fmla="*/ 443574 h 443574"/>
              <a:gd name="connsiteX33" fmla="*/ 0 w 606580"/>
              <a:gd name="connsiteY33" fmla="*/ 385823 h 443574"/>
              <a:gd name="connsiteX34" fmla="*/ 14979 w 606580"/>
              <a:gd name="connsiteY34" fmla="*/ 354220 h 443574"/>
              <a:gd name="connsiteX35" fmla="*/ 135280 w 606580"/>
              <a:gd name="connsiteY35" fmla="*/ 277093 h 443574"/>
              <a:gd name="connsiteX36" fmla="*/ 137446 w 606580"/>
              <a:gd name="connsiteY36" fmla="*/ 273707 h 443574"/>
              <a:gd name="connsiteX37" fmla="*/ 137446 w 606580"/>
              <a:gd name="connsiteY37" fmla="*/ 192253 h 443574"/>
              <a:gd name="connsiteX38" fmla="*/ 120301 w 606580"/>
              <a:gd name="connsiteY38" fmla="*/ 160556 h 443574"/>
              <a:gd name="connsiteX39" fmla="*/ 120301 w 606580"/>
              <a:gd name="connsiteY39" fmla="*/ 76187 h 443574"/>
              <a:gd name="connsiteX40" fmla="*/ 196607 w 606580"/>
              <a:gd name="connsiteY40" fmla="*/ 0 h 4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580" h="443574">
                <a:moveTo>
                  <a:pt x="423919" y="66190"/>
                </a:moveTo>
                <a:lnTo>
                  <a:pt x="431550" y="66190"/>
                </a:lnTo>
                <a:lnTo>
                  <a:pt x="439369" y="66190"/>
                </a:lnTo>
                <a:cubicBezTo>
                  <a:pt x="475166" y="66190"/>
                  <a:pt x="504181" y="95162"/>
                  <a:pt x="504181" y="130906"/>
                </a:cubicBezTo>
                <a:lnTo>
                  <a:pt x="504181" y="202771"/>
                </a:lnTo>
                <a:cubicBezTo>
                  <a:pt x="504181" y="214059"/>
                  <a:pt x="498434" y="224029"/>
                  <a:pt x="489768" y="229767"/>
                </a:cubicBezTo>
                <a:lnTo>
                  <a:pt x="489768" y="298998"/>
                </a:lnTo>
                <a:cubicBezTo>
                  <a:pt x="489768" y="300221"/>
                  <a:pt x="490333" y="301350"/>
                  <a:pt x="491463" y="301914"/>
                </a:cubicBezTo>
                <a:cubicBezTo>
                  <a:pt x="501261" y="306617"/>
                  <a:pt x="549304" y="330886"/>
                  <a:pt x="593863" y="367477"/>
                </a:cubicBezTo>
                <a:cubicBezTo>
                  <a:pt x="601870" y="374155"/>
                  <a:pt x="606580" y="384032"/>
                  <a:pt x="606580" y="394285"/>
                </a:cubicBezTo>
                <a:lnTo>
                  <a:pt x="606580" y="443574"/>
                </a:lnTo>
                <a:lnTo>
                  <a:pt x="440782" y="443574"/>
                </a:lnTo>
                <a:lnTo>
                  <a:pt x="440782" y="385819"/>
                </a:lnTo>
                <a:cubicBezTo>
                  <a:pt x="440782" y="364749"/>
                  <a:pt x="431456" y="344901"/>
                  <a:pt x="415158" y="331450"/>
                </a:cubicBezTo>
                <a:cubicBezTo>
                  <a:pt x="401216" y="320068"/>
                  <a:pt x="386992" y="309627"/>
                  <a:pt x="373332" y="300221"/>
                </a:cubicBezTo>
                <a:cubicBezTo>
                  <a:pt x="373426" y="299845"/>
                  <a:pt x="373520" y="299374"/>
                  <a:pt x="373520" y="298998"/>
                </a:cubicBezTo>
                <a:lnTo>
                  <a:pt x="373520" y="229767"/>
                </a:lnTo>
                <a:cubicBezTo>
                  <a:pt x="364854" y="224029"/>
                  <a:pt x="359107" y="214059"/>
                  <a:pt x="359107" y="202771"/>
                </a:cubicBezTo>
                <a:lnTo>
                  <a:pt x="359107" y="130906"/>
                </a:lnTo>
                <a:cubicBezTo>
                  <a:pt x="359107" y="95162"/>
                  <a:pt x="388122" y="66190"/>
                  <a:pt x="423919" y="66190"/>
                </a:cubicBezTo>
                <a:close/>
                <a:moveTo>
                  <a:pt x="196607" y="0"/>
                </a:moveTo>
                <a:lnTo>
                  <a:pt x="205745" y="0"/>
                </a:lnTo>
                <a:lnTo>
                  <a:pt x="214789" y="0"/>
                </a:lnTo>
                <a:cubicBezTo>
                  <a:pt x="256899" y="0"/>
                  <a:pt x="291001" y="34143"/>
                  <a:pt x="291001" y="76187"/>
                </a:cubicBezTo>
                <a:lnTo>
                  <a:pt x="291001" y="160556"/>
                </a:lnTo>
                <a:cubicBezTo>
                  <a:pt x="291001" y="173818"/>
                  <a:pt x="284219" y="185481"/>
                  <a:pt x="273950" y="192253"/>
                </a:cubicBezTo>
                <a:lnTo>
                  <a:pt x="273950" y="273707"/>
                </a:lnTo>
                <a:cubicBezTo>
                  <a:pt x="273950" y="275024"/>
                  <a:pt x="274798" y="276434"/>
                  <a:pt x="276117" y="277093"/>
                </a:cubicBezTo>
                <a:cubicBezTo>
                  <a:pt x="287516" y="282736"/>
                  <a:pt x="344039" y="311142"/>
                  <a:pt x="396418" y="354220"/>
                </a:cubicBezTo>
                <a:cubicBezTo>
                  <a:pt x="405932" y="361933"/>
                  <a:pt x="411396" y="373596"/>
                  <a:pt x="411396" y="385823"/>
                </a:cubicBezTo>
                <a:lnTo>
                  <a:pt x="411396" y="443574"/>
                </a:lnTo>
                <a:lnTo>
                  <a:pt x="205651" y="443574"/>
                </a:lnTo>
                <a:lnTo>
                  <a:pt x="0" y="443574"/>
                </a:lnTo>
                <a:lnTo>
                  <a:pt x="0" y="385823"/>
                </a:lnTo>
                <a:cubicBezTo>
                  <a:pt x="0" y="373596"/>
                  <a:pt x="5558" y="361933"/>
                  <a:pt x="14979" y="354220"/>
                </a:cubicBezTo>
                <a:cubicBezTo>
                  <a:pt x="67357" y="311142"/>
                  <a:pt x="123692" y="282736"/>
                  <a:pt x="135280" y="277093"/>
                </a:cubicBezTo>
                <a:cubicBezTo>
                  <a:pt x="136504" y="276434"/>
                  <a:pt x="137446" y="275024"/>
                  <a:pt x="137446" y="273707"/>
                </a:cubicBezTo>
                <a:lnTo>
                  <a:pt x="137446" y="192253"/>
                </a:lnTo>
                <a:cubicBezTo>
                  <a:pt x="127084" y="185387"/>
                  <a:pt x="120301" y="173724"/>
                  <a:pt x="120301" y="160556"/>
                </a:cubicBezTo>
                <a:lnTo>
                  <a:pt x="120301" y="76187"/>
                </a:lnTo>
                <a:cubicBezTo>
                  <a:pt x="120301" y="34143"/>
                  <a:pt x="154497" y="0"/>
                  <a:pt x="196607" y="0"/>
                </a:cubicBezTo>
                <a:close/>
              </a:path>
            </a:pathLst>
          </a:custGeom>
          <a:solidFill>
            <a:srgbClr val="D11A2E"/>
          </a:solidFill>
          <a:ln>
            <a:noFill/>
          </a:ln>
        </p:spPr>
      </p:sp>
      <p:sp>
        <p:nvSpPr>
          <p:cNvPr id="5" name="椭圆 4"/>
          <p:cNvSpPr/>
          <p:nvPr/>
        </p:nvSpPr>
        <p:spPr>
          <a:xfrm>
            <a:off x="2918095" y="3598736"/>
            <a:ext cx="569492" cy="569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Light" panose="020B0300000000000000" pitchFamily="34" charset="-122"/>
                <a:ea typeface="思源黑体 CN Light" panose="020B0300000000000000" pitchFamily="34" charset="-122"/>
              </a:rPr>
              <a:t>1</a:t>
            </a:r>
            <a:endParaRPr lang="zh-CN" altLang="en-US" sz="4000" dirty="0">
              <a:latin typeface="思源黑体 CN Light" panose="020B0300000000000000" pitchFamily="34" charset="-122"/>
              <a:ea typeface="思源黑体 CN Light" panose="020B0300000000000000" pitchFamily="34" charset="-122"/>
            </a:endParaRPr>
          </a:p>
        </p:txBody>
      </p:sp>
      <p:sp>
        <p:nvSpPr>
          <p:cNvPr id="6" name="highway_64360"/>
          <p:cNvSpPr>
            <a:spLocks noChangeAspect="1"/>
          </p:cNvSpPr>
          <p:nvPr/>
        </p:nvSpPr>
        <p:spPr bwMode="auto">
          <a:xfrm>
            <a:off x="4700749" y="1946982"/>
            <a:ext cx="827754" cy="790434"/>
          </a:xfrm>
          <a:custGeom>
            <a:avLst/>
            <a:gdLst>
              <a:gd name="connsiteX0" fmla="*/ 344712 w 607286"/>
              <a:gd name="connsiteY0" fmla="*/ 312182 h 579907"/>
              <a:gd name="connsiteX1" fmla="*/ 473660 w 607286"/>
              <a:gd name="connsiteY1" fmla="*/ 312182 h 579907"/>
              <a:gd name="connsiteX2" fmla="*/ 533051 w 607286"/>
              <a:gd name="connsiteY2" fmla="*/ 579907 h 579907"/>
              <a:gd name="connsiteX3" fmla="*/ 359103 w 607286"/>
              <a:gd name="connsiteY3" fmla="*/ 579907 h 579907"/>
              <a:gd name="connsiteX4" fmla="*/ 344712 w 607286"/>
              <a:gd name="connsiteY4" fmla="*/ 312182 h 579907"/>
              <a:gd name="connsiteX5" fmla="*/ 133626 w 607286"/>
              <a:gd name="connsiteY5" fmla="*/ 312182 h 579907"/>
              <a:gd name="connsiteX6" fmla="*/ 262574 w 607286"/>
              <a:gd name="connsiteY6" fmla="*/ 312182 h 579907"/>
              <a:gd name="connsiteX7" fmla="*/ 248297 w 607286"/>
              <a:gd name="connsiteY7" fmla="*/ 579907 h 579907"/>
              <a:gd name="connsiteX8" fmla="*/ 74235 w 607286"/>
              <a:gd name="connsiteY8" fmla="*/ 579907 h 579907"/>
              <a:gd name="connsiteX9" fmla="*/ 133626 w 607286"/>
              <a:gd name="connsiteY9" fmla="*/ 312182 h 579907"/>
              <a:gd name="connsiteX10" fmla="*/ 7081 w 607286"/>
              <a:gd name="connsiteY10" fmla="*/ 231878 h 579907"/>
              <a:gd name="connsiteX11" fmla="*/ 600319 w 607286"/>
              <a:gd name="connsiteY11" fmla="*/ 231878 h 579907"/>
              <a:gd name="connsiteX12" fmla="*/ 607286 w 607286"/>
              <a:gd name="connsiteY12" fmla="*/ 238949 h 579907"/>
              <a:gd name="connsiteX13" fmla="*/ 607286 w 607286"/>
              <a:gd name="connsiteY13" fmla="*/ 277043 h 579907"/>
              <a:gd name="connsiteX14" fmla="*/ 600319 w 607286"/>
              <a:gd name="connsiteY14" fmla="*/ 284115 h 579907"/>
              <a:gd name="connsiteX15" fmla="*/ 562171 w 607286"/>
              <a:gd name="connsiteY15" fmla="*/ 284115 h 579907"/>
              <a:gd name="connsiteX16" fmla="*/ 562171 w 607286"/>
              <a:gd name="connsiteY16" fmla="*/ 341028 h 579907"/>
              <a:gd name="connsiteX17" fmla="*/ 555089 w 607286"/>
              <a:gd name="connsiteY17" fmla="*/ 348099 h 579907"/>
              <a:gd name="connsiteX18" fmla="*/ 517055 w 607286"/>
              <a:gd name="connsiteY18" fmla="*/ 348099 h 579907"/>
              <a:gd name="connsiteX19" fmla="*/ 510202 w 607286"/>
              <a:gd name="connsiteY19" fmla="*/ 342739 h 579907"/>
              <a:gd name="connsiteX20" fmla="*/ 495240 w 607286"/>
              <a:gd name="connsiteY20" fmla="*/ 284115 h 579907"/>
              <a:gd name="connsiteX21" fmla="*/ 112046 w 607286"/>
              <a:gd name="connsiteY21" fmla="*/ 284115 h 579907"/>
              <a:gd name="connsiteX22" fmla="*/ 97084 w 607286"/>
              <a:gd name="connsiteY22" fmla="*/ 342739 h 579907"/>
              <a:gd name="connsiteX23" fmla="*/ 90345 w 607286"/>
              <a:gd name="connsiteY23" fmla="*/ 348099 h 579907"/>
              <a:gd name="connsiteX24" fmla="*/ 52197 w 607286"/>
              <a:gd name="connsiteY24" fmla="*/ 348099 h 579907"/>
              <a:gd name="connsiteX25" fmla="*/ 45230 w 607286"/>
              <a:gd name="connsiteY25" fmla="*/ 341028 h 579907"/>
              <a:gd name="connsiteX26" fmla="*/ 45230 w 607286"/>
              <a:gd name="connsiteY26" fmla="*/ 284115 h 579907"/>
              <a:gd name="connsiteX27" fmla="*/ 7081 w 607286"/>
              <a:gd name="connsiteY27" fmla="*/ 284115 h 579907"/>
              <a:gd name="connsiteX28" fmla="*/ 0 w 607286"/>
              <a:gd name="connsiteY28" fmla="*/ 277043 h 579907"/>
              <a:gd name="connsiteX29" fmla="*/ 0 w 607286"/>
              <a:gd name="connsiteY29" fmla="*/ 238949 h 579907"/>
              <a:gd name="connsiteX30" fmla="*/ 7081 w 607286"/>
              <a:gd name="connsiteY30" fmla="*/ 231878 h 579907"/>
              <a:gd name="connsiteX31" fmla="*/ 327988 w 607286"/>
              <a:gd name="connsiteY31" fmla="*/ 71 h 579907"/>
              <a:gd name="connsiteX32" fmla="*/ 404277 w 607286"/>
              <a:gd name="connsiteY32" fmla="*/ 71 h 579907"/>
              <a:gd name="connsiteX33" fmla="*/ 449502 w 607286"/>
              <a:gd name="connsiteY33" fmla="*/ 203864 h 579907"/>
              <a:gd name="connsiteX34" fmla="*/ 338837 w 607286"/>
              <a:gd name="connsiteY34" fmla="*/ 203864 h 579907"/>
              <a:gd name="connsiteX35" fmla="*/ 327988 w 607286"/>
              <a:gd name="connsiteY35" fmla="*/ 71 h 579907"/>
              <a:gd name="connsiteX36" fmla="*/ 202949 w 607286"/>
              <a:gd name="connsiteY36" fmla="*/ 0 h 579907"/>
              <a:gd name="connsiteX37" fmla="*/ 279369 w 607286"/>
              <a:gd name="connsiteY37" fmla="*/ 0 h 579907"/>
              <a:gd name="connsiteX38" fmla="*/ 268403 w 607286"/>
              <a:gd name="connsiteY38" fmla="*/ 203793 h 579907"/>
              <a:gd name="connsiteX39" fmla="*/ 157714 w 607286"/>
              <a:gd name="connsiteY39" fmla="*/ 203793 h 579907"/>
              <a:gd name="connsiteX40" fmla="*/ 202949 w 607286"/>
              <a:gd name="connsiteY40" fmla="*/ 0 h 5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286" h="579907">
                <a:moveTo>
                  <a:pt x="344712" y="312182"/>
                </a:moveTo>
                <a:lnTo>
                  <a:pt x="473660" y="312182"/>
                </a:lnTo>
                <a:cubicBezTo>
                  <a:pt x="493533" y="401462"/>
                  <a:pt x="513292" y="490741"/>
                  <a:pt x="533051" y="579907"/>
                </a:cubicBezTo>
                <a:lnTo>
                  <a:pt x="359103" y="579907"/>
                </a:lnTo>
                <a:cubicBezTo>
                  <a:pt x="354306" y="490741"/>
                  <a:pt x="349509" y="401462"/>
                  <a:pt x="344712" y="312182"/>
                </a:cubicBezTo>
                <a:close/>
                <a:moveTo>
                  <a:pt x="133626" y="312182"/>
                </a:moveTo>
                <a:lnTo>
                  <a:pt x="262574" y="312182"/>
                </a:lnTo>
                <a:cubicBezTo>
                  <a:pt x="257891" y="401462"/>
                  <a:pt x="253094" y="490741"/>
                  <a:pt x="248297" y="579907"/>
                </a:cubicBezTo>
                <a:lnTo>
                  <a:pt x="74235" y="579907"/>
                </a:lnTo>
                <a:cubicBezTo>
                  <a:pt x="94108" y="490741"/>
                  <a:pt x="113867" y="401462"/>
                  <a:pt x="133626" y="312182"/>
                </a:cubicBezTo>
                <a:close/>
                <a:moveTo>
                  <a:pt x="7081" y="231878"/>
                </a:moveTo>
                <a:lnTo>
                  <a:pt x="600319" y="231878"/>
                </a:lnTo>
                <a:cubicBezTo>
                  <a:pt x="604202" y="231878"/>
                  <a:pt x="607286" y="235072"/>
                  <a:pt x="607286" y="238949"/>
                </a:cubicBezTo>
                <a:lnTo>
                  <a:pt x="607286" y="277043"/>
                </a:lnTo>
                <a:cubicBezTo>
                  <a:pt x="607286" y="280921"/>
                  <a:pt x="604202" y="284115"/>
                  <a:pt x="600319" y="284115"/>
                </a:cubicBezTo>
                <a:lnTo>
                  <a:pt x="562171" y="284115"/>
                </a:lnTo>
                <a:lnTo>
                  <a:pt x="562171" y="341028"/>
                </a:lnTo>
                <a:cubicBezTo>
                  <a:pt x="562171" y="344906"/>
                  <a:pt x="558973" y="348099"/>
                  <a:pt x="555089" y="348099"/>
                </a:cubicBezTo>
                <a:lnTo>
                  <a:pt x="517055" y="348099"/>
                </a:lnTo>
                <a:cubicBezTo>
                  <a:pt x="513857" y="348099"/>
                  <a:pt x="511002" y="345932"/>
                  <a:pt x="510202" y="342739"/>
                </a:cubicBezTo>
                <a:lnTo>
                  <a:pt x="495240" y="284115"/>
                </a:lnTo>
                <a:lnTo>
                  <a:pt x="112046" y="284115"/>
                </a:lnTo>
                <a:lnTo>
                  <a:pt x="97084" y="342739"/>
                </a:lnTo>
                <a:cubicBezTo>
                  <a:pt x="96398" y="345932"/>
                  <a:pt x="93543" y="348099"/>
                  <a:pt x="90345" y="348099"/>
                </a:cubicBezTo>
                <a:lnTo>
                  <a:pt x="52197" y="348099"/>
                </a:lnTo>
                <a:cubicBezTo>
                  <a:pt x="48313" y="348099"/>
                  <a:pt x="45230" y="344906"/>
                  <a:pt x="45230" y="341028"/>
                </a:cubicBezTo>
                <a:lnTo>
                  <a:pt x="45230" y="284115"/>
                </a:lnTo>
                <a:lnTo>
                  <a:pt x="7081" y="284115"/>
                </a:lnTo>
                <a:cubicBezTo>
                  <a:pt x="3198" y="284115"/>
                  <a:pt x="0" y="280921"/>
                  <a:pt x="0" y="277043"/>
                </a:cubicBezTo>
                <a:lnTo>
                  <a:pt x="0" y="238949"/>
                </a:lnTo>
                <a:cubicBezTo>
                  <a:pt x="0" y="235072"/>
                  <a:pt x="3198" y="231878"/>
                  <a:pt x="7081" y="231878"/>
                </a:cubicBezTo>
                <a:close/>
                <a:moveTo>
                  <a:pt x="327988" y="71"/>
                </a:moveTo>
                <a:lnTo>
                  <a:pt x="404277" y="71"/>
                </a:lnTo>
                <a:cubicBezTo>
                  <a:pt x="419352" y="67926"/>
                  <a:pt x="434427" y="135895"/>
                  <a:pt x="449502" y="203864"/>
                </a:cubicBezTo>
                <a:lnTo>
                  <a:pt x="338837" y="203864"/>
                </a:lnTo>
                <a:cubicBezTo>
                  <a:pt x="335183" y="135895"/>
                  <a:pt x="331528" y="67926"/>
                  <a:pt x="327988" y="71"/>
                </a:cubicBezTo>
                <a:close/>
                <a:moveTo>
                  <a:pt x="202949" y="0"/>
                </a:moveTo>
                <a:lnTo>
                  <a:pt x="279369" y="0"/>
                </a:lnTo>
                <a:cubicBezTo>
                  <a:pt x="275714" y="67855"/>
                  <a:pt x="272058" y="135824"/>
                  <a:pt x="268403" y="203793"/>
                </a:cubicBezTo>
                <a:lnTo>
                  <a:pt x="157714" y="203793"/>
                </a:lnTo>
                <a:cubicBezTo>
                  <a:pt x="172792" y="135824"/>
                  <a:pt x="187871" y="67855"/>
                  <a:pt x="202949" y="0"/>
                </a:cubicBezTo>
                <a:close/>
              </a:path>
            </a:pathLst>
          </a:custGeom>
          <a:solidFill>
            <a:srgbClr val="FBB805"/>
          </a:solidFill>
          <a:ln>
            <a:noFill/>
          </a:ln>
        </p:spPr>
      </p:sp>
      <p:sp>
        <p:nvSpPr>
          <p:cNvPr id="7" name="椭圆 6"/>
          <p:cNvSpPr/>
          <p:nvPr/>
        </p:nvSpPr>
        <p:spPr>
          <a:xfrm>
            <a:off x="4808034" y="3598736"/>
            <a:ext cx="569492" cy="569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Light" panose="020B0300000000000000" pitchFamily="34" charset="-122"/>
                <a:ea typeface="思源黑体 CN Light" panose="020B0300000000000000" pitchFamily="34" charset="-122"/>
              </a:rPr>
              <a:t>2</a:t>
            </a:r>
            <a:endParaRPr lang="zh-CN" altLang="en-US" sz="4000" dirty="0">
              <a:latin typeface="思源黑体 CN Light" panose="020B0300000000000000" pitchFamily="34" charset="-122"/>
              <a:ea typeface="思源黑体 CN Light" panose="020B0300000000000000" pitchFamily="34" charset="-122"/>
            </a:endParaRPr>
          </a:p>
        </p:txBody>
      </p:sp>
      <p:sp>
        <p:nvSpPr>
          <p:cNvPr id="8" name="objective_99378"/>
          <p:cNvSpPr>
            <a:spLocks noChangeAspect="1"/>
          </p:cNvSpPr>
          <p:nvPr/>
        </p:nvSpPr>
        <p:spPr bwMode="auto">
          <a:xfrm>
            <a:off x="6561064" y="1818187"/>
            <a:ext cx="970545" cy="969074"/>
          </a:xfrm>
          <a:custGeom>
            <a:avLst/>
            <a:gdLst>
              <a:gd name="T0" fmla="*/ 3880 w 3987"/>
              <a:gd name="T1" fmla="*/ 1893 h 3987"/>
              <a:gd name="T2" fmla="*/ 3535 w 3987"/>
              <a:gd name="T3" fmla="*/ 1893 h 3987"/>
              <a:gd name="T4" fmla="*/ 2102 w 3987"/>
              <a:gd name="T5" fmla="*/ 453 h 3987"/>
              <a:gd name="T6" fmla="*/ 2102 w 3987"/>
              <a:gd name="T7" fmla="*/ 107 h 3987"/>
              <a:gd name="T8" fmla="*/ 1996 w 3987"/>
              <a:gd name="T9" fmla="*/ 0 h 3987"/>
              <a:gd name="T10" fmla="*/ 1889 w 3987"/>
              <a:gd name="T11" fmla="*/ 107 h 3987"/>
              <a:gd name="T12" fmla="*/ 1889 w 3987"/>
              <a:gd name="T13" fmla="*/ 453 h 3987"/>
              <a:gd name="T14" fmla="*/ 465 w 3987"/>
              <a:gd name="T15" fmla="*/ 1893 h 3987"/>
              <a:gd name="T16" fmla="*/ 107 w 3987"/>
              <a:gd name="T17" fmla="*/ 1893 h 3987"/>
              <a:gd name="T18" fmla="*/ 0 w 3987"/>
              <a:gd name="T19" fmla="*/ 2000 h 3987"/>
              <a:gd name="T20" fmla="*/ 107 w 3987"/>
              <a:gd name="T21" fmla="*/ 2107 h 3987"/>
              <a:gd name="T22" fmla="*/ 467 w 3987"/>
              <a:gd name="T23" fmla="*/ 2107 h 3987"/>
              <a:gd name="T24" fmla="*/ 1889 w 3987"/>
              <a:gd name="T25" fmla="*/ 3521 h 3987"/>
              <a:gd name="T26" fmla="*/ 1889 w 3987"/>
              <a:gd name="T27" fmla="*/ 3880 h 3987"/>
              <a:gd name="T28" fmla="*/ 1996 w 3987"/>
              <a:gd name="T29" fmla="*/ 3987 h 3987"/>
              <a:gd name="T30" fmla="*/ 2102 w 3987"/>
              <a:gd name="T31" fmla="*/ 3880 h 3987"/>
              <a:gd name="T32" fmla="*/ 2102 w 3987"/>
              <a:gd name="T33" fmla="*/ 3521 h 3987"/>
              <a:gd name="T34" fmla="*/ 3533 w 3987"/>
              <a:gd name="T35" fmla="*/ 2107 h 3987"/>
              <a:gd name="T36" fmla="*/ 3880 w 3987"/>
              <a:gd name="T37" fmla="*/ 2107 h 3987"/>
              <a:gd name="T38" fmla="*/ 3987 w 3987"/>
              <a:gd name="T39" fmla="*/ 2000 h 3987"/>
              <a:gd name="T40" fmla="*/ 3880 w 3987"/>
              <a:gd name="T41" fmla="*/ 1893 h 3987"/>
              <a:gd name="T42" fmla="*/ 3321 w 3987"/>
              <a:gd name="T43" fmla="*/ 1893 h 3987"/>
              <a:gd name="T44" fmla="*/ 3095 w 3987"/>
              <a:gd name="T45" fmla="*/ 1893 h 3987"/>
              <a:gd name="T46" fmla="*/ 2102 w 3987"/>
              <a:gd name="T47" fmla="*/ 893 h 3987"/>
              <a:gd name="T48" fmla="*/ 2102 w 3987"/>
              <a:gd name="T49" fmla="*/ 667 h 3987"/>
              <a:gd name="T50" fmla="*/ 3321 w 3987"/>
              <a:gd name="T51" fmla="*/ 1893 h 3987"/>
              <a:gd name="T52" fmla="*/ 1889 w 3987"/>
              <a:gd name="T53" fmla="*/ 1893 h 3987"/>
              <a:gd name="T54" fmla="*/ 1560 w 3987"/>
              <a:gd name="T55" fmla="*/ 1893 h 3987"/>
              <a:gd name="T56" fmla="*/ 1889 w 3987"/>
              <a:gd name="T57" fmla="*/ 1550 h 3987"/>
              <a:gd name="T58" fmla="*/ 1889 w 3987"/>
              <a:gd name="T59" fmla="*/ 1893 h 3987"/>
              <a:gd name="T60" fmla="*/ 1889 w 3987"/>
              <a:gd name="T61" fmla="*/ 2107 h 3987"/>
              <a:gd name="T62" fmla="*/ 1889 w 3987"/>
              <a:gd name="T63" fmla="*/ 2424 h 3987"/>
              <a:gd name="T64" fmla="*/ 1566 w 3987"/>
              <a:gd name="T65" fmla="*/ 2107 h 3987"/>
              <a:gd name="T66" fmla="*/ 1889 w 3987"/>
              <a:gd name="T67" fmla="*/ 2107 h 3987"/>
              <a:gd name="T68" fmla="*/ 2102 w 3987"/>
              <a:gd name="T69" fmla="*/ 2107 h 3987"/>
              <a:gd name="T70" fmla="*/ 2434 w 3987"/>
              <a:gd name="T71" fmla="*/ 2107 h 3987"/>
              <a:gd name="T72" fmla="*/ 2102 w 3987"/>
              <a:gd name="T73" fmla="*/ 2424 h 3987"/>
              <a:gd name="T74" fmla="*/ 2102 w 3987"/>
              <a:gd name="T75" fmla="*/ 2107 h 3987"/>
              <a:gd name="T76" fmla="*/ 2102 w 3987"/>
              <a:gd name="T77" fmla="*/ 1893 h 3987"/>
              <a:gd name="T78" fmla="*/ 2102 w 3987"/>
              <a:gd name="T79" fmla="*/ 1550 h 3987"/>
              <a:gd name="T80" fmla="*/ 2440 w 3987"/>
              <a:gd name="T81" fmla="*/ 1893 h 3987"/>
              <a:gd name="T82" fmla="*/ 2102 w 3987"/>
              <a:gd name="T83" fmla="*/ 1893 h 3987"/>
              <a:gd name="T84" fmla="*/ 1889 w 3987"/>
              <a:gd name="T85" fmla="*/ 667 h 3987"/>
              <a:gd name="T86" fmla="*/ 1889 w 3987"/>
              <a:gd name="T87" fmla="*/ 893 h 3987"/>
              <a:gd name="T88" fmla="*/ 905 w 3987"/>
              <a:gd name="T89" fmla="*/ 1893 h 3987"/>
              <a:gd name="T90" fmla="*/ 679 w 3987"/>
              <a:gd name="T91" fmla="*/ 1893 h 3987"/>
              <a:gd name="T92" fmla="*/ 1889 w 3987"/>
              <a:gd name="T93" fmla="*/ 667 h 3987"/>
              <a:gd name="T94" fmla="*/ 681 w 3987"/>
              <a:gd name="T95" fmla="*/ 2107 h 3987"/>
              <a:gd name="T96" fmla="*/ 908 w 3987"/>
              <a:gd name="T97" fmla="*/ 2107 h 3987"/>
              <a:gd name="T98" fmla="*/ 1889 w 3987"/>
              <a:gd name="T99" fmla="*/ 3080 h 3987"/>
              <a:gd name="T100" fmla="*/ 1889 w 3987"/>
              <a:gd name="T101" fmla="*/ 3307 h 3987"/>
              <a:gd name="T102" fmla="*/ 681 w 3987"/>
              <a:gd name="T103" fmla="*/ 2107 h 3987"/>
              <a:gd name="T104" fmla="*/ 2102 w 3987"/>
              <a:gd name="T105" fmla="*/ 3307 h 3987"/>
              <a:gd name="T106" fmla="*/ 2102 w 3987"/>
              <a:gd name="T107" fmla="*/ 3080 h 3987"/>
              <a:gd name="T108" fmla="*/ 3092 w 3987"/>
              <a:gd name="T109" fmla="*/ 2107 h 3987"/>
              <a:gd name="T110" fmla="*/ 3319 w 3987"/>
              <a:gd name="T111" fmla="*/ 2107 h 3987"/>
              <a:gd name="T112" fmla="*/ 2102 w 3987"/>
              <a:gd name="T113" fmla="*/ 3307 h 3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87" h="3987">
                <a:moveTo>
                  <a:pt x="3880" y="1893"/>
                </a:moveTo>
                <a:lnTo>
                  <a:pt x="3535" y="1893"/>
                </a:lnTo>
                <a:cubicBezTo>
                  <a:pt x="3489" y="1124"/>
                  <a:pt x="2876" y="506"/>
                  <a:pt x="2102" y="453"/>
                </a:cubicBezTo>
                <a:lnTo>
                  <a:pt x="2102" y="107"/>
                </a:lnTo>
                <a:cubicBezTo>
                  <a:pt x="2102" y="48"/>
                  <a:pt x="2054" y="0"/>
                  <a:pt x="1996" y="0"/>
                </a:cubicBezTo>
                <a:cubicBezTo>
                  <a:pt x="1937" y="0"/>
                  <a:pt x="1889" y="48"/>
                  <a:pt x="1889" y="107"/>
                </a:cubicBezTo>
                <a:lnTo>
                  <a:pt x="1889" y="453"/>
                </a:lnTo>
                <a:cubicBezTo>
                  <a:pt x="1129" y="506"/>
                  <a:pt x="511" y="1124"/>
                  <a:pt x="465" y="1893"/>
                </a:cubicBezTo>
                <a:lnTo>
                  <a:pt x="107" y="1893"/>
                </a:lnTo>
                <a:cubicBezTo>
                  <a:pt x="48" y="1893"/>
                  <a:pt x="0" y="1941"/>
                  <a:pt x="0" y="2000"/>
                </a:cubicBezTo>
                <a:cubicBezTo>
                  <a:pt x="0" y="2059"/>
                  <a:pt x="48" y="2107"/>
                  <a:pt x="107" y="2107"/>
                </a:cubicBezTo>
                <a:lnTo>
                  <a:pt x="467" y="2107"/>
                </a:lnTo>
                <a:cubicBezTo>
                  <a:pt x="526" y="2864"/>
                  <a:pt x="1129" y="3468"/>
                  <a:pt x="1889" y="3521"/>
                </a:cubicBezTo>
                <a:lnTo>
                  <a:pt x="1889" y="3880"/>
                </a:lnTo>
                <a:cubicBezTo>
                  <a:pt x="1889" y="3939"/>
                  <a:pt x="1937" y="3987"/>
                  <a:pt x="1996" y="3987"/>
                </a:cubicBezTo>
                <a:cubicBezTo>
                  <a:pt x="2054" y="3987"/>
                  <a:pt x="2102" y="3939"/>
                  <a:pt x="2102" y="3880"/>
                </a:cubicBezTo>
                <a:lnTo>
                  <a:pt x="2102" y="3521"/>
                </a:lnTo>
                <a:cubicBezTo>
                  <a:pt x="2862" y="3468"/>
                  <a:pt x="3474" y="2864"/>
                  <a:pt x="3533" y="2107"/>
                </a:cubicBezTo>
                <a:lnTo>
                  <a:pt x="3880" y="2107"/>
                </a:lnTo>
                <a:cubicBezTo>
                  <a:pt x="3939" y="2107"/>
                  <a:pt x="3987" y="2059"/>
                  <a:pt x="3987" y="2000"/>
                </a:cubicBezTo>
                <a:cubicBezTo>
                  <a:pt x="3987" y="1941"/>
                  <a:pt x="3939" y="1893"/>
                  <a:pt x="3880" y="1893"/>
                </a:cubicBezTo>
                <a:close/>
                <a:moveTo>
                  <a:pt x="3321" y="1893"/>
                </a:moveTo>
                <a:lnTo>
                  <a:pt x="3095" y="1893"/>
                </a:lnTo>
                <a:cubicBezTo>
                  <a:pt x="3050" y="1366"/>
                  <a:pt x="2636" y="944"/>
                  <a:pt x="2102" y="893"/>
                </a:cubicBezTo>
                <a:lnTo>
                  <a:pt x="2102" y="667"/>
                </a:lnTo>
                <a:cubicBezTo>
                  <a:pt x="2756" y="719"/>
                  <a:pt x="3276" y="1242"/>
                  <a:pt x="3321" y="1893"/>
                </a:cubicBezTo>
                <a:close/>
                <a:moveTo>
                  <a:pt x="1889" y="1893"/>
                </a:moveTo>
                <a:lnTo>
                  <a:pt x="1560" y="1893"/>
                </a:lnTo>
                <a:cubicBezTo>
                  <a:pt x="1596" y="1724"/>
                  <a:pt x="1729" y="1590"/>
                  <a:pt x="1889" y="1550"/>
                </a:cubicBezTo>
                <a:lnTo>
                  <a:pt x="1889" y="1893"/>
                </a:lnTo>
                <a:close/>
                <a:moveTo>
                  <a:pt x="1889" y="2107"/>
                </a:moveTo>
                <a:lnTo>
                  <a:pt x="1889" y="2424"/>
                </a:lnTo>
                <a:cubicBezTo>
                  <a:pt x="1729" y="2385"/>
                  <a:pt x="1610" y="2263"/>
                  <a:pt x="1566" y="2107"/>
                </a:cubicBezTo>
                <a:lnTo>
                  <a:pt x="1889" y="2107"/>
                </a:lnTo>
                <a:close/>
                <a:moveTo>
                  <a:pt x="2102" y="2107"/>
                </a:moveTo>
                <a:lnTo>
                  <a:pt x="2434" y="2107"/>
                </a:lnTo>
                <a:cubicBezTo>
                  <a:pt x="2390" y="2263"/>
                  <a:pt x="2262" y="2385"/>
                  <a:pt x="2102" y="2424"/>
                </a:cubicBezTo>
                <a:lnTo>
                  <a:pt x="2102" y="2107"/>
                </a:lnTo>
                <a:close/>
                <a:moveTo>
                  <a:pt x="2102" y="1893"/>
                </a:moveTo>
                <a:lnTo>
                  <a:pt x="2102" y="1550"/>
                </a:lnTo>
                <a:cubicBezTo>
                  <a:pt x="2276" y="1590"/>
                  <a:pt x="2404" y="1724"/>
                  <a:pt x="2440" y="1893"/>
                </a:cubicBezTo>
                <a:lnTo>
                  <a:pt x="2102" y="1893"/>
                </a:lnTo>
                <a:close/>
                <a:moveTo>
                  <a:pt x="1889" y="667"/>
                </a:moveTo>
                <a:lnTo>
                  <a:pt x="1889" y="893"/>
                </a:lnTo>
                <a:cubicBezTo>
                  <a:pt x="1369" y="944"/>
                  <a:pt x="950" y="1366"/>
                  <a:pt x="905" y="1893"/>
                </a:cubicBezTo>
                <a:lnTo>
                  <a:pt x="679" y="1893"/>
                </a:lnTo>
                <a:cubicBezTo>
                  <a:pt x="724" y="1242"/>
                  <a:pt x="1249" y="719"/>
                  <a:pt x="1889" y="667"/>
                </a:cubicBezTo>
                <a:close/>
                <a:moveTo>
                  <a:pt x="681" y="2107"/>
                </a:moveTo>
                <a:lnTo>
                  <a:pt x="908" y="2107"/>
                </a:lnTo>
                <a:cubicBezTo>
                  <a:pt x="964" y="2621"/>
                  <a:pt x="1382" y="3030"/>
                  <a:pt x="1889" y="3080"/>
                </a:cubicBezTo>
                <a:lnTo>
                  <a:pt x="1889" y="3307"/>
                </a:lnTo>
                <a:cubicBezTo>
                  <a:pt x="1249" y="3255"/>
                  <a:pt x="739" y="2746"/>
                  <a:pt x="681" y="2107"/>
                </a:cubicBezTo>
                <a:close/>
                <a:moveTo>
                  <a:pt x="2102" y="3307"/>
                </a:moveTo>
                <a:lnTo>
                  <a:pt x="2102" y="3080"/>
                </a:lnTo>
                <a:cubicBezTo>
                  <a:pt x="2622" y="3030"/>
                  <a:pt x="3036" y="2621"/>
                  <a:pt x="3092" y="2107"/>
                </a:cubicBezTo>
                <a:lnTo>
                  <a:pt x="3319" y="2107"/>
                </a:lnTo>
                <a:cubicBezTo>
                  <a:pt x="3261" y="2746"/>
                  <a:pt x="2742" y="3255"/>
                  <a:pt x="2102" y="3307"/>
                </a:cubicBezTo>
                <a:close/>
              </a:path>
            </a:pathLst>
          </a:custGeom>
          <a:solidFill>
            <a:srgbClr val="D11A2E"/>
          </a:solidFill>
          <a:ln>
            <a:noFill/>
          </a:ln>
        </p:spPr>
        <p:txBody>
          <a:bodyPr/>
          <a:lstStyle/>
          <a:p>
            <a:endParaRPr lang="zh-CN" altLang="en-US" dirty="0">
              <a:latin typeface="思源黑体 CN Light" panose="020B0300000000000000" pitchFamily="34" charset="-122"/>
              <a:ea typeface="思源黑体 CN Light" panose="020B0300000000000000" pitchFamily="34" charset="-122"/>
            </a:endParaRPr>
          </a:p>
        </p:txBody>
      </p:sp>
      <p:sp>
        <p:nvSpPr>
          <p:cNvPr id="9" name="椭圆 8"/>
          <p:cNvSpPr/>
          <p:nvPr/>
        </p:nvSpPr>
        <p:spPr>
          <a:xfrm>
            <a:off x="6761590" y="3598736"/>
            <a:ext cx="569492" cy="569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Light" panose="020B0300000000000000" pitchFamily="34" charset="-122"/>
                <a:ea typeface="思源黑体 CN Light" panose="020B0300000000000000" pitchFamily="34" charset="-122"/>
              </a:rPr>
              <a:t>3</a:t>
            </a:r>
            <a:endParaRPr lang="zh-CN" altLang="en-US" sz="4000" dirty="0">
              <a:latin typeface="思源黑体 CN Light" panose="020B0300000000000000" pitchFamily="34" charset="-122"/>
              <a:ea typeface="思源黑体 CN Light" panose="020B0300000000000000" pitchFamily="34" charset="-122"/>
            </a:endParaRPr>
          </a:p>
        </p:txBody>
      </p:sp>
      <p:sp>
        <p:nvSpPr>
          <p:cNvPr id="10" name="yen-coin_20958"/>
          <p:cNvSpPr>
            <a:spLocks noChangeAspect="1"/>
          </p:cNvSpPr>
          <p:nvPr/>
        </p:nvSpPr>
        <p:spPr bwMode="auto">
          <a:xfrm>
            <a:off x="8667106" y="1939099"/>
            <a:ext cx="807325" cy="806200"/>
          </a:xfrm>
          <a:custGeom>
            <a:avLst/>
            <a:gdLst>
              <a:gd name="T0" fmla="*/ 1034 w 2069"/>
              <a:gd name="T1" fmla="*/ 0 h 2069"/>
              <a:gd name="T2" fmla="*/ 0 w 2069"/>
              <a:gd name="T3" fmla="*/ 1034 h 2069"/>
              <a:gd name="T4" fmla="*/ 1034 w 2069"/>
              <a:gd name="T5" fmla="*/ 2069 h 2069"/>
              <a:gd name="T6" fmla="*/ 2069 w 2069"/>
              <a:gd name="T7" fmla="*/ 1034 h 2069"/>
              <a:gd name="T8" fmla="*/ 1034 w 2069"/>
              <a:gd name="T9" fmla="*/ 0 h 2069"/>
              <a:gd name="T10" fmla="*/ 1537 w 2069"/>
              <a:gd name="T11" fmla="*/ 776 h 2069"/>
              <a:gd name="T12" fmla="*/ 1537 w 2069"/>
              <a:gd name="T13" fmla="*/ 912 h 2069"/>
              <a:gd name="T14" fmla="*/ 1282 w 2069"/>
              <a:gd name="T15" fmla="*/ 912 h 2069"/>
              <a:gd name="T16" fmla="*/ 1153 w 2069"/>
              <a:gd name="T17" fmla="*/ 1132 h 2069"/>
              <a:gd name="T18" fmla="*/ 1504 w 2069"/>
              <a:gd name="T19" fmla="*/ 1132 h 2069"/>
              <a:gd name="T20" fmla="*/ 1504 w 2069"/>
              <a:gd name="T21" fmla="*/ 1267 h 2069"/>
              <a:gd name="T22" fmla="*/ 1128 w 2069"/>
              <a:gd name="T23" fmla="*/ 1267 h 2069"/>
              <a:gd name="T24" fmla="*/ 1128 w 2069"/>
              <a:gd name="T25" fmla="*/ 1742 h 2069"/>
              <a:gd name="T26" fmla="*/ 938 w 2069"/>
              <a:gd name="T27" fmla="*/ 1742 h 2069"/>
              <a:gd name="T28" fmla="*/ 938 w 2069"/>
              <a:gd name="T29" fmla="*/ 1267 h 2069"/>
              <a:gd name="T30" fmla="*/ 572 w 2069"/>
              <a:gd name="T31" fmla="*/ 1267 h 2069"/>
              <a:gd name="T32" fmla="*/ 572 w 2069"/>
              <a:gd name="T33" fmla="*/ 1132 h 2069"/>
              <a:gd name="T34" fmla="*/ 914 w 2069"/>
              <a:gd name="T35" fmla="*/ 1132 h 2069"/>
              <a:gd name="T36" fmla="*/ 785 w 2069"/>
              <a:gd name="T37" fmla="*/ 912 h 2069"/>
              <a:gd name="T38" fmla="*/ 525 w 2069"/>
              <a:gd name="T39" fmla="*/ 912 h 2069"/>
              <a:gd name="T40" fmla="*/ 525 w 2069"/>
              <a:gd name="T41" fmla="*/ 776 h 2069"/>
              <a:gd name="T42" fmla="*/ 705 w 2069"/>
              <a:gd name="T43" fmla="*/ 776 h 2069"/>
              <a:gd name="T44" fmla="*/ 441 w 2069"/>
              <a:gd name="T45" fmla="*/ 327 h 2069"/>
              <a:gd name="T46" fmla="*/ 665 w 2069"/>
              <a:gd name="T47" fmla="*/ 327 h 2069"/>
              <a:gd name="T48" fmla="*/ 1033 w 2069"/>
              <a:gd name="T49" fmla="*/ 1007 h 2069"/>
              <a:gd name="T50" fmla="*/ 1403 w 2069"/>
              <a:gd name="T51" fmla="*/ 327 h 2069"/>
              <a:gd name="T52" fmla="*/ 1627 w 2069"/>
              <a:gd name="T53" fmla="*/ 327 h 2069"/>
              <a:gd name="T54" fmla="*/ 1362 w 2069"/>
              <a:gd name="T55" fmla="*/ 776 h 2069"/>
              <a:gd name="T56" fmla="*/ 1537 w 2069"/>
              <a:gd name="T57" fmla="*/ 776 h 2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9" h="2069">
                <a:moveTo>
                  <a:pt x="1034" y="0"/>
                </a:moveTo>
                <a:cubicBezTo>
                  <a:pt x="463" y="0"/>
                  <a:pt x="0" y="463"/>
                  <a:pt x="0" y="1034"/>
                </a:cubicBezTo>
                <a:cubicBezTo>
                  <a:pt x="0" y="1605"/>
                  <a:pt x="463" y="2069"/>
                  <a:pt x="1034" y="2069"/>
                </a:cubicBezTo>
                <a:cubicBezTo>
                  <a:pt x="1605" y="2069"/>
                  <a:pt x="2069" y="1605"/>
                  <a:pt x="2069" y="1034"/>
                </a:cubicBezTo>
                <a:cubicBezTo>
                  <a:pt x="2069" y="463"/>
                  <a:pt x="1605" y="0"/>
                  <a:pt x="1034" y="0"/>
                </a:cubicBezTo>
                <a:close/>
                <a:moveTo>
                  <a:pt x="1537" y="776"/>
                </a:moveTo>
                <a:lnTo>
                  <a:pt x="1537" y="912"/>
                </a:lnTo>
                <a:lnTo>
                  <a:pt x="1282" y="912"/>
                </a:lnTo>
                <a:lnTo>
                  <a:pt x="1153" y="1132"/>
                </a:lnTo>
                <a:lnTo>
                  <a:pt x="1504" y="1132"/>
                </a:lnTo>
                <a:lnTo>
                  <a:pt x="1504" y="1267"/>
                </a:lnTo>
                <a:lnTo>
                  <a:pt x="1128" y="1267"/>
                </a:lnTo>
                <a:lnTo>
                  <a:pt x="1128" y="1742"/>
                </a:lnTo>
                <a:lnTo>
                  <a:pt x="938" y="1742"/>
                </a:lnTo>
                <a:lnTo>
                  <a:pt x="938" y="1267"/>
                </a:lnTo>
                <a:lnTo>
                  <a:pt x="572" y="1267"/>
                </a:lnTo>
                <a:lnTo>
                  <a:pt x="572" y="1132"/>
                </a:lnTo>
                <a:lnTo>
                  <a:pt x="914" y="1132"/>
                </a:lnTo>
                <a:lnTo>
                  <a:pt x="785" y="912"/>
                </a:lnTo>
                <a:lnTo>
                  <a:pt x="525" y="912"/>
                </a:lnTo>
                <a:lnTo>
                  <a:pt x="525" y="776"/>
                </a:lnTo>
                <a:lnTo>
                  <a:pt x="705" y="776"/>
                </a:lnTo>
                <a:lnTo>
                  <a:pt x="441" y="327"/>
                </a:lnTo>
                <a:lnTo>
                  <a:pt x="665" y="327"/>
                </a:lnTo>
                <a:lnTo>
                  <a:pt x="1033" y="1007"/>
                </a:lnTo>
                <a:lnTo>
                  <a:pt x="1403" y="327"/>
                </a:lnTo>
                <a:lnTo>
                  <a:pt x="1627" y="327"/>
                </a:lnTo>
                <a:lnTo>
                  <a:pt x="1362" y="776"/>
                </a:lnTo>
                <a:lnTo>
                  <a:pt x="1537" y="776"/>
                </a:lnTo>
                <a:close/>
              </a:path>
            </a:pathLst>
          </a:custGeom>
          <a:solidFill>
            <a:srgbClr val="FBB805"/>
          </a:solidFill>
          <a:ln>
            <a:noFill/>
          </a:ln>
        </p:spPr>
      </p:sp>
      <p:sp>
        <p:nvSpPr>
          <p:cNvPr id="11" name="椭圆 10"/>
          <p:cNvSpPr/>
          <p:nvPr/>
        </p:nvSpPr>
        <p:spPr>
          <a:xfrm>
            <a:off x="8786022" y="3598736"/>
            <a:ext cx="569492" cy="569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思源黑体 CN Light" panose="020B0300000000000000" pitchFamily="34" charset="-122"/>
                <a:ea typeface="思源黑体 CN Light" panose="020B0300000000000000" pitchFamily="34" charset="-122"/>
              </a:rPr>
              <a:t>4</a:t>
            </a:r>
            <a:endParaRPr lang="zh-CN" altLang="en-US" sz="4000" dirty="0">
              <a:latin typeface="思源黑体 CN Light" panose="020B0300000000000000" pitchFamily="34" charset="-122"/>
              <a:ea typeface="思源黑体 CN Light" panose="020B0300000000000000" pitchFamily="34" charset="-122"/>
            </a:endParaRPr>
          </a:p>
        </p:txBody>
      </p:sp>
      <p:grpSp>
        <p:nvGrpSpPr>
          <p:cNvPr id="12" name="组合 11"/>
          <p:cNvGrpSpPr/>
          <p:nvPr/>
        </p:nvGrpSpPr>
        <p:grpSpPr>
          <a:xfrm>
            <a:off x="1815983" y="4413291"/>
            <a:ext cx="8560034" cy="1554163"/>
            <a:chOff x="4097187" y="3894410"/>
            <a:chExt cx="8560034" cy="1554163"/>
          </a:xfrm>
        </p:grpSpPr>
        <p:sp>
          <p:nvSpPr>
            <p:cNvPr id="13" name="PA-iṥlidê"/>
            <p:cNvSpPr txBox="1">
              <a:spLocks noChangeArrowheads="1"/>
            </p:cNvSpPr>
            <p:nvPr>
              <p:custDataLst>
                <p:tags r:id="rId3"/>
              </p:custDataLst>
            </p:nvPr>
          </p:nvSpPr>
          <p:spPr bwMode="auto">
            <a:xfrm>
              <a:off x="4097187" y="3894410"/>
              <a:ext cx="856003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SzPct val="25000"/>
              </a:pPr>
              <a:r>
                <a:rPr lang="zh-CN" altLang="en-US" sz="2400" dirty="0">
                  <a:latin typeface="思源黑体 CN Bold" panose="020B0800000000000000" pitchFamily="34" charset="-122"/>
                  <a:ea typeface="思源黑体 CN Bold" panose="020B0800000000000000" pitchFamily="34" charset="-122"/>
                </a:rPr>
                <a:t>在这里输入文字</a:t>
              </a:r>
            </a:p>
          </p:txBody>
        </p:sp>
        <p:sp>
          <p:nvSpPr>
            <p:cNvPr id="14" name="PA-ïš1ïďe"/>
            <p:cNvSpPr txBox="1">
              <a:spLocks noChangeArrowheads="1"/>
            </p:cNvSpPr>
            <p:nvPr>
              <p:custDataLst>
                <p:tags r:id="rId4"/>
              </p:custDataLst>
            </p:nvPr>
          </p:nvSpPr>
          <p:spPr bwMode="auto">
            <a:xfrm>
              <a:off x="4097187" y="4616723"/>
              <a:ext cx="8560034"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50000"/>
                </a:lnSpc>
                <a:buSzPct val="25000"/>
              </a:pPr>
              <a:r>
                <a:rPr lang="zh-CN" altLang="en-US" sz="1400">
                  <a:latin typeface="思源黑体 CN Light" panose="020B0300000000000000" pitchFamily="34" charset="-122"/>
                  <a:ea typeface="思源黑体 CN Light" panose="020B0300000000000000" pitchFamily="34" charset="-122"/>
                </a:rPr>
                <a:t>您的内容打在这里您的内容打在这里您的内容打在这里您的内容打在这里您的内容打在这里您的内容打在这里您的内容打在这里您的内容打在这里</a:t>
              </a:r>
            </a:p>
          </p:txBody>
        </p:sp>
      </p:grpSp>
      <p:sp>
        <p:nvSpPr>
          <p:cNvPr id="15" name="文本框 14"/>
          <p:cNvSpPr txBox="1"/>
          <p:nvPr/>
        </p:nvSpPr>
        <p:spPr>
          <a:xfrm>
            <a:off x="2648138" y="2944659"/>
            <a:ext cx="1107996" cy="369332"/>
          </a:xfrm>
          <a:prstGeom prst="rect">
            <a:avLst/>
          </a:prstGeom>
          <a:noFill/>
        </p:spPr>
        <p:txBody>
          <a:bodyPr wrap="none" rtlCol="0">
            <a:spAutoFit/>
          </a:bodyPr>
          <a:lstStyle/>
          <a:p>
            <a:r>
              <a:rPr lang="zh-CN" altLang="en-US" dirty="0">
                <a:latin typeface="思源黑体 CN Light" panose="020B0300000000000000" pitchFamily="34" charset="-122"/>
                <a:ea typeface="思源黑体 CN Light" panose="020B0300000000000000" pitchFamily="34" charset="-122"/>
              </a:rPr>
              <a:t>输入标题</a:t>
            </a:r>
          </a:p>
        </p:txBody>
      </p:sp>
      <p:sp>
        <p:nvSpPr>
          <p:cNvPr id="16" name="文本框 15"/>
          <p:cNvSpPr txBox="1"/>
          <p:nvPr/>
        </p:nvSpPr>
        <p:spPr>
          <a:xfrm>
            <a:off x="4560628" y="2944659"/>
            <a:ext cx="1107996" cy="369332"/>
          </a:xfrm>
          <a:prstGeom prst="rect">
            <a:avLst/>
          </a:prstGeom>
          <a:noFill/>
        </p:spPr>
        <p:txBody>
          <a:bodyPr wrap="none" rtlCol="0">
            <a:spAutoFit/>
          </a:bodyPr>
          <a:lstStyle/>
          <a:p>
            <a:r>
              <a:rPr lang="zh-CN" altLang="en-US" dirty="0">
                <a:latin typeface="思源黑体 CN Light" panose="020B0300000000000000" pitchFamily="34" charset="-122"/>
                <a:ea typeface="思源黑体 CN Light" panose="020B0300000000000000" pitchFamily="34" charset="-122"/>
              </a:rPr>
              <a:t>输入标题</a:t>
            </a:r>
          </a:p>
        </p:txBody>
      </p:sp>
      <p:sp>
        <p:nvSpPr>
          <p:cNvPr id="17" name="文本框 16"/>
          <p:cNvSpPr txBox="1"/>
          <p:nvPr/>
        </p:nvSpPr>
        <p:spPr>
          <a:xfrm>
            <a:off x="8516770" y="2944659"/>
            <a:ext cx="1107996" cy="369332"/>
          </a:xfrm>
          <a:prstGeom prst="rect">
            <a:avLst/>
          </a:prstGeom>
          <a:noFill/>
        </p:spPr>
        <p:txBody>
          <a:bodyPr wrap="none" rtlCol="0">
            <a:spAutoFit/>
          </a:bodyPr>
          <a:lstStyle/>
          <a:p>
            <a:r>
              <a:rPr lang="zh-CN" altLang="en-US" dirty="0">
                <a:latin typeface="思源黑体 CN Light" panose="020B0300000000000000" pitchFamily="34" charset="-122"/>
                <a:ea typeface="思源黑体 CN Light" panose="020B0300000000000000" pitchFamily="34" charset="-122"/>
              </a:rPr>
              <a:t>输入标题</a:t>
            </a:r>
          </a:p>
        </p:txBody>
      </p:sp>
      <p:sp>
        <p:nvSpPr>
          <p:cNvPr id="18" name="文本框 17"/>
          <p:cNvSpPr txBox="1"/>
          <p:nvPr/>
        </p:nvSpPr>
        <p:spPr>
          <a:xfrm>
            <a:off x="6492338" y="2944659"/>
            <a:ext cx="1107996" cy="369332"/>
          </a:xfrm>
          <a:prstGeom prst="rect">
            <a:avLst/>
          </a:prstGeom>
          <a:noFill/>
        </p:spPr>
        <p:txBody>
          <a:bodyPr wrap="none" rtlCol="0">
            <a:spAutoFit/>
          </a:bodyPr>
          <a:lstStyle/>
          <a:p>
            <a:r>
              <a:rPr lang="zh-CN" altLang="en-US" dirty="0">
                <a:latin typeface="思源黑体 CN Light" panose="020B0300000000000000" pitchFamily="34" charset="-122"/>
                <a:ea typeface="思源黑体 CN Light" panose="020B0300000000000000" pitchFamily="34" charset="-122"/>
              </a:rPr>
              <a:t>输入标题</a:t>
            </a:r>
          </a:p>
        </p:txBody>
      </p:sp>
      <p:sp>
        <p:nvSpPr>
          <p:cNvPr id="19" name="PA-文本框 31_1"/>
          <p:cNvSpPr txBox="1"/>
          <p:nvPr>
            <p:custDataLst>
              <p:tags r:id="rId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0" name="PA-直接连接符 32_1"/>
          <p:cNvCxnSpPr/>
          <p:nvPr>
            <p:custDataLst>
              <p:tags r:id="rId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500"/>
                            </p:stCondLst>
                            <p:childTnLst>
                              <p:par>
                                <p:cTn id="33" presetID="14" presetClass="entr" presetSubtype="1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500"/>
                            </p:stCondLst>
                            <p:childTnLst>
                              <p:par>
                                <p:cTn id="47" presetID="14" presetClass="entr" presetSubtype="1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randombar(horizontal)">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00"/>
                            </p:stCondLst>
                            <p:childTnLst>
                              <p:par>
                                <p:cTn id="61" presetID="14" presetClass="entr" presetSubtype="1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randombar(horizontal)">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up)">
                                      <p:cBhvr>
                                        <p:cTn id="68" dur="500"/>
                                        <p:tgtEl>
                                          <p:spTgt spid="12"/>
                                        </p:tgtEl>
                                      </p:cBhvr>
                                    </p:animEffect>
                                  </p:childTnLst>
                                </p:cTn>
                              </p:par>
                            </p:childTnLst>
                          </p:cTn>
                        </p:par>
                        <p:par>
                          <p:cTn id="69" fill="hold">
                            <p:stCondLst>
                              <p:cond delay="500"/>
                            </p:stCondLst>
                            <p:childTnLst>
                              <p:par>
                                <p:cTn id="70" presetID="2" presetClass="entr" presetSubtype="1" decel="100000"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1250" fill="hold"/>
                                        <p:tgtEl>
                                          <p:spTgt spid="19"/>
                                        </p:tgtEl>
                                        <p:attrNameLst>
                                          <p:attrName>ppt_x</p:attrName>
                                        </p:attrNameLst>
                                      </p:cBhvr>
                                      <p:tavLst>
                                        <p:tav tm="0">
                                          <p:val>
                                            <p:strVal val="#ppt_x"/>
                                          </p:val>
                                        </p:tav>
                                        <p:tav tm="100000">
                                          <p:val>
                                            <p:strVal val="#ppt_x"/>
                                          </p:val>
                                        </p:tav>
                                      </p:tavLst>
                                    </p:anim>
                                    <p:anim calcmode="lin" valueType="num">
                                      <p:cBhvr additive="base">
                                        <p:cTn id="73" dur="1250" fill="hold"/>
                                        <p:tgtEl>
                                          <p:spTgt spid="19"/>
                                        </p:tgtEl>
                                        <p:attrNameLst>
                                          <p:attrName>ppt_y</p:attrName>
                                        </p:attrNameLst>
                                      </p:cBhvr>
                                      <p:tavLst>
                                        <p:tav tm="0">
                                          <p:val>
                                            <p:strVal val="0-#ppt_h/2"/>
                                          </p:val>
                                        </p:tav>
                                        <p:tav tm="100000">
                                          <p:val>
                                            <p:strVal val="#ppt_y"/>
                                          </p:val>
                                        </p:tav>
                                      </p:tavLst>
                                    </p:anim>
                                  </p:childTnLst>
                                </p:cTn>
                              </p:par>
                              <p:par>
                                <p:cTn id="74" presetID="16" presetClass="entr" presetSubtype="37" fill="hold" nodeType="withEffect">
                                  <p:stCondLst>
                                    <p:cond delay="500"/>
                                  </p:stCondLst>
                                  <p:childTnLst>
                                    <p:set>
                                      <p:cBhvr>
                                        <p:cTn id="75" dur="1" fill="hold">
                                          <p:stCondLst>
                                            <p:cond delay="0"/>
                                          </p:stCondLst>
                                        </p:cTn>
                                        <p:tgtEl>
                                          <p:spTgt spid="20"/>
                                        </p:tgtEl>
                                        <p:attrNameLst>
                                          <p:attrName>style.visibility</p:attrName>
                                        </p:attrNameLst>
                                      </p:cBhvr>
                                      <p:to>
                                        <p:strVal val="visible"/>
                                      </p:to>
                                    </p:set>
                                    <p:animEffect transition="in" filter="barn(outVertical)">
                                      <p:cBhvr>
                                        <p:cTn id="7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5" grpId="0"/>
      <p:bldP spid="16"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PA-任意多边形 5"/>
          <p:cNvSpPr/>
          <p:nvPr>
            <p:custDataLst>
              <p:tags r:id="rId1"/>
            </p:custDataLst>
          </p:nvPr>
        </p:nvSpPr>
        <p:spPr>
          <a:xfrm>
            <a:off x="1397000" y="2733675"/>
            <a:ext cx="2446338"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C01A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7" name="PA-任意多边形 6"/>
          <p:cNvSpPr/>
          <p:nvPr>
            <p:custDataLst>
              <p:tags r:id="rId2"/>
            </p:custDataLst>
          </p:nvPr>
        </p:nvSpPr>
        <p:spPr>
          <a:xfrm flipV="1">
            <a:off x="3719513" y="3659188"/>
            <a:ext cx="2446337"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8" name="PA-任意多边形 7"/>
          <p:cNvSpPr/>
          <p:nvPr>
            <p:custDataLst>
              <p:tags r:id="rId3"/>
            </p:custDataLst>
          </p:nvPr>
        </p:nvSpPr>
        <p:spPr>
          <a:xfrm>
            <a:off x="6042025" y="2733675"/>
            <a:ext cx="2446338"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C01A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9" name="PA-任意多边形 8"/>
          <p:cNvSpPr/>
          <p:nvPr>
            <p:custDataLst>
              <p:tags r:id="rId4"/>
            </p:custDataLst>
          </p:nvPr>
        </p:nvSpPr>
        <p:spPr>
          <a:xfrm flipV="1">
            <a:off x="8364538" y="3659188"/>
            <a:ext cx="2446337" cy="1851025"/>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89" y="connsiteY0-90"/>
              </a:cxn>
              <a:cxn ang="0">
                <a:pos x="connsiteX1-91" y="connsiteY1-92"/>
              </a:cxn>
              <a:cxn ang="0">
                <a:pos x="connsiteX2-93" y="connsiteY2-94"/>
              </a:cxn>
              <a:cxn ang="0">
                <a:pos x="connsiteX3-95" y="connsiteY3-96"/>
              </a:cxn>
              <a:cxn ang="0">
                <a:pos x="connsiteX4-97" y="connsiteY4-98"/>
              </a:cxn>
              <a:cxn ang="0">
                <a:pos x="connsiteX5-99" y="connsiteY5-100"/>
              </a:cxn>
              <a:cxn ang="0">
                <a:pos x="connsiteX6-101" y="connsiteY6-102"/>
              </a:cxn>
              <a:cxn ang="0">
                <a:pos x="connsiteX7-103" y="connsiteY7-104"/>
              </a:cxn>
              <a:cxn ang="0">
                <a:pos x="connsiteX8-105" y="connsiteY8-106"/>
              </a:cxn>
              <a:cxn ang="0">
                <a:pos x="connsiteX9-107" y="connsiteY9-108"/>
              </a:cxn>
              <a:cxn ang="0">
                <a:pos x="connsiteX10-109" y="connsiteY10-110"/>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FBB8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latin typeface="思源黑体 CN Light" panose="020B0300000000000000" pitchFamily="34" charset="-122"/>
              <a:ea typeface="思源黑体 CN Light" panose="020B0300000000000000" pitchFamily="34" charset="-122"/>
            </a:endParaRPr>
          </a:p>
        </p:txBody>
      </p:sp>
      <p:sp>
        <p:nvSpPr>
          <p:cNvPr id="36873" name="PA-矩形 9"/>
          <p:cNvSpPr>
            <a:spLocks noChangeArrowheads="1"/>
          </p:cNvSpPr>
          <p:nvPr>
            <p:custDataLst>
              <p:tags r:id="rId5"/>
            </p:custDataLst>
          </p:nvPr>
        </p:nvSpPr>
        <p:spPr bwMode="auto">
          <a:xfrm>
            <a:off x="3176588" y="3930650"/>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EFEFE"/>
                </a:solidFill>
                <a:latin typeface="思源黑体 CN Light" panose="020B0300000000000000" pitchFamily="34" charset="-122"/>
                <a:ea typeface="思源黑体 CN Light" panose="020B0300000000000000" pitchFamily="34" charset="-122"/>
              </a:rPr>
              <a:t>01</a:t>
            </a:r>
            <a:endParaRPr lang="zh-CN" altLang="en-US" sz="3200" b="1">
              <a:solidFill>
                <a:srgbClr val="FEFEFE"/>
              </a:solidFill>
              <a:latin typeface="思源黑体 CN Light" panose="020B0300000000000000" pitchFamily="34" charset="-122"/>
              <a:ea typeface="思源黑体 CN Light" panose="020B0300000000000000" pitchFamily="34" charset="-122"/>
            </a:endParaRPr>
          </a:p>
        </p:txBody>
      </p:sp>
      <p:sp>
        <p:nvSpPr>
          <p:cNvPr id="36874" name="PA-矩形 10"/>
          <p:cNvSpPr>
            <a:spLocks noChangeArrowheads="1"/>
          </p:cNvSpPr>
          <p:nvPr>
            <p:custDataLst>
              <p:tags r:id="rId6"/>
            </p:custDataLst>
          </p:nvPr>
        </p:nvSpPr>
        <p:spPr bwMode="auto">
          <a:xfrm>
            <a:off x="5484813" y="3687763"/>
            <a:ext cx="598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02</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5" name="PA-矩形 11"/>
          <p:cNvSpPr>
            <a:spLocks noChangeArrowheads="1"/>
          </p:cNvSpPr>
          <p:nvPr>
            <p:custDataLst>
              <p:tags r:id="rId7"/>
            </p:custDataLst>
          </p:nvPr>
        </p:nvSpPr>
        <p:spPr bwMode="auto">
          <a:xfrm>
            <a:off x="7799388" y="3929063"/>
            <a:ext cx="5984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03</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6" name="PA-矩形 12"/>
          <p:cNvSpPr>
            <a:spLocks noChangeArrowheads="1"/>
          </p:cNvSpPr>
          <p:nvPr>
            <p:custDataLst>
              <p:tags r:id="rId8"/>
            </p:custDataLst>
          </p:nvPr>
        </p:nvSpPr>
        <p:spPr bwMode="auto">
          <a:xfrm>
            <a:off x="10121900" y="3736975"/>
            <a:ext cx="5984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思源黑体 CN Light" panose="020B0300000000000000" pitchFamily="34" charset="-122"/>
                <a:ea typeface="思源黑体 CN Light" panose="020B0300000000000000" pitchFamily="34" charset="-122"/>
              </a:rPr>
              <a:t>04</a:t>
            </a:r>
            <a:endParaRPr lang="zh-CN" altLang="en-US" sz="3200" b="1">
              <a:solidFill>
                <a:srgbClr val="FFFFFF"/>
              </a:solidFill>
              <a:latin typeface="思源黑体 CN Light" panose="020B0300000000000000" pitchFamily="34" charset="-122"/>
              <a:ea typeface="思源黑体 CN Light" panose="020B0300000000000000" pitchFamily="34" charset="-122"/>
            </a:endParaRPr>
          </a:p>
        </p:txBody>
      </p:sp>
      <p:sp>
        <p:nvSpPr>
          <p:cNvPr id="36877" name="PA-矩形 13"/>
          <p:cNvSpPr>
            <a:spLocks noChangeArrowheads="1"/>
          </p:cNvSpPr>
          <p:nvPr>
            <p:custDataLst>
              <p:tags r:id="rId9"/>
            </p:custDataLst>
          </p:nvPr>
        </p:nvSpPr>
        <p:spPr bwMode="auto">
          <a:xfrm rot="2700000">
            <a:off x="2351882" y="3355181"/>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EFEFE"/>
                </a:solidFill>
                <a:latin typeface="思源黑体 CN Light" panose="020B0300000000000000" pitchFamily="34" charset="-122"/>
                <a:ea typeface="思源黑体 CN Light" panose="020B0300000000000000" pitchFamily="34" charset="-122"/>
              </a:rPr>
              <a:t>STEP</a:t>
            </a:r>
            <a:endParaRPr lang="zh-CN" altLang="en-US" sz="2800">
              <a:solidFill>
                <a:srgbClr val="FEFEFE"/>
              </a:solidFill>
              <a:latin typeface="思源黑体 CN Light" panose="020B0300000000000000" pitchFamily="34" charset="-122"/>
              <a:ea typeface="思源黑体 CN Light" panose="020B0300000000000000" pitchFamily="34" charset="-122"/>
            </a:endParaRPr>
          </a:p>
        </p:txBody>
      </p:sp>
      <p:sp>
        <p:nvSpPr>
          <p:cNvPr id="36878" name="PA-矩形 14"/>
          <p:cNvSpPr>
            <a:spLocks noChangeArrowheads="1"/>
          </p:cNvSpPr>
          <p:nvPr>
            <p:custDataLst>
              <p:tags r:id="rId10"/>
            </p:custDataLst>
          </p:nvPr>
        </p:nvSpPr>
        <p:spPr bwMode="auto">
          <a:xfrm rot="2700000">
            <a:off x="6946107" y="3326606"/>
            <a:ext cx="94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79" name="PA-矩形 15"/>
          <p:cNvSpPr>
            <a:spLocks noChangeArrowheads="1"/>
          </p:cNvSpPr>
          <p:nvPr>
            <p:custDataLst>
              <p:tags r:id="rId11"/>
            </p:custDataLst>
          </p:nvPr>
        </p:nvSpPr>
        <p:spPr bwMode="auto">
          <a:xfrm rot="-2700000">
            <a:off x="4776788" y="4391025"/>
            <a:ext cx="947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80" name="PA-矩形 16"/>
          <p:cNvSpPr>
            <a:spLocks noChangeArrowheads="1"/>
          </p:cNvSpPr>
          <p:nvPr>
            <p:custDataLst>
              <p:tags r:id="rId12"/>
            </p:custDataLst>
          </p:nvPr>
        </p:nvSpPr>
        <p:spPr bwMode="auto">
          <a:xfrm rot="-2700000">
            <a:off x="9371013" y="4364038"/>
            <a:ext cx="9477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FFFFFF"/>
                </a:solidFill>
                <a:latin typeface="思源黑体 CN Light" panose="020B0300000000000000" pitchFamily="34" charset="-122"/>
                <a:ea typeface="思源黑体 CN Light" panose="020B0300000000000000" pitchFamily="34" charset="-122"/>
              </a:rPr>
              <a:t>STEP</a:t>
            </a:r>
            <a:endParaRPr lang="zh-CN" altLang="en-US" sz="2800">
              <a:solidFill>
                <a:srgbClr val="FFFFFF"/>
              </a:solidFill>
              <a:latin typeface="思源黑体 CN Light" panose="020B0300000000000000" pitchFamily="34" charset="-122"/>
              <a:ea typeface="思源黑体 CN Light" panose="020B0300000000000000" pitchFamily="34" charset="-122"/>
            </a:endParaRPr>
          </a:p>
        </p:txBody>
      </p:sp>
      <p:sp>
        <p:nvSpPr>
          <p:cNvPr id="36881" name="PA-任意多边形 46"/>
          <p:cNvSpPr>
            <a:spLocks noEditPoints="1" noChangeArrowheads="1"/>
          </p:cNvSpPr>
          <p:nvPr>
            <p:custDataLst>
              <p:tags r:id="rId13"/>
            </p:custDataLst>
          </p:nvPr>
        </p:nvSpPr>
        <p:spPr bwMode="auto">
          <a:xfrm>
            <a:off x="2089150" y="2921000"/>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298318 w 144"/>
              <a:gd name="T11" fmla="*/ 246790 h 144"/>
              <a:gd name="T12" fmla="*/ 292894 w 144"/>
              <a:gd name="T13" fmla="*/ 252214 h 144"/>
              <a:gd name="T14" fmla="*/ 227806 w 144"/>
              <a:gd name="T15" fmla="*/ 252214 h 144"/>
              <a:gd name="T16" fmla="*/ 227806 w 144"/>
              <a:gd name="T17" fmla="*/ 271198 h 144"/>
              <a:gd name="T18" fmla="*/ 273910 w 144"/>
              <a:gd name="T19" fmla="*/ 271198 h 144"/>
              <a:gd name="T20" fmla="*/ 279334 w 144"/>
              <a:gd name="T21" fmla="*/ 276622 h 144"/>
              <a:gd name="T22" fmla="*/ 279334 w 144"/>
              <a:gd name="T23" fmla="*/ 292894 h 144"/>
              <a:gd name="T24" fmla="*/ 273910 w 144"/>
              <a:gd name="T25" fmla="*/ 298318 h 144"/>
              <a:gd name="T26" fmla="*/ 116615 w 144"/>
              <a:gd name="T27" fmla="*/ 298318 h 144"/>
              <a:gd name="T28" fmla="*/ 111191 w 144"/>
              <a:gd name="T29" fmla="*/ 292894 h 144"/>
              <a:gd name="T30" fmla="*/ 111191 w 144"/>
              <a:gd name="T31" fmla="*/ 276622 h 144"/>
              <a:gd name="T32" fmla="*/ 116615 w 144"/>
              <a:gd name="T33" fmla="*/ 271198 h 144"/>
              <a:gd name="T34" fmla="*/ 162719 w 144"/>
              <a:gd name="T35" fmla="*/ 271198 h 144"/>
              <a:gd name="T36" fmla="*/ 162719 w 144"/>
              <a:gd name="T37" fmla="*/ 252214 h 144"/>
              <a:gd name="T38" fmla="*/ 97631 w 144"/>
              <a:gd name="T39" fmla="*/ 252214 h 144"/>
              <a:gd name="T40" fmla="*/ 92207 w 144"/>
              <a:gd name="T41" fmla="*/ 246790 h 144"/>
              <a:gd name="T42" fmla="*/ 92207 w 144"/>
              <a:gd name="T43" fmla="*/ 100343 h 144"/>
              <a:gd name="T44" fmla="*/ 97631 w 144"/>
              <a:gd name="T45" fmla="*/ 94919 h 144"/>
              <a:gd name="T46" fmla="*/ 292894 w 144"/>
              <a:gd name="T47" fmla="*/ 94919 h 144"/>
              <a:gd name="T48" fmla="*/ 298318 w 144"/>
              <a:gd name="T49" fmla="*/ 100343 h 144"/>
              <a:gd name="T50" fmla="*/ 298318 w 144"/>
              <a:gd name="T51" fmla="*/ 246790 h 1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2" name="PA-任意多边形 52"/>
          <p:cNvSpPr>
            <a:spLocks noEditPoints="1" noChangeArrowheads="1"/>
          </p:cNvSpPr>
          <p:nvPr>
            <p:custDataLst>
              <p:tags r:id="rId14"/>
            </p:custDataLst>
          </p:nvPr>
        </p:nvSpPr>
        <p:spPr bwMode="auto">
          <a:xfrm>
            <a:off x="4395788" y="4922838"/>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298318 w 144"/>
              <a:gd name="T11" fmla="*/ 206110 h 144"/>
              <a:gd name="T12" fmla="*/ 284758 w 144"/>
              <a:gd name="T13" fmla="*/ 246790 h 144"/>
              <a:gd name="T14" fmla="*/ 295606 w 144"/>
              <a:gd name="T15" fmla="*/ 282046 h 144"/>
              <a:gd name="T16" fmla="*/ 246790 w 144"/>
              <a:gd name="T17" fmla="*/ 317302 h 144"/>
              <a:gd name="T18" fmla="*/ 216958 w 144"/>
              <a:gd name="T19" fmla="*/ 298318 h 144"/>
              <a:gd name="T20" fmla="*/ 195263 w 144"/>
              <a:gd name="T21" fmla="*/ 301030 h 144"/>
              <a:gd name="T22" fmla="*/ 173567 w 144"/>
              <a:gd name="T23" fmla="*/ 298318 h 144"/>
              <a:gd name="T24" fmla="*/ 143735 w 144"/>
              <a:gd name="T25" fmla="*/ 317302 h 144"/>
              <a:gd name="T26" fmla="*/ 94919 w 144"/>
              <a:gd name="T27" fmla="*/ 282046 h 144"/>
              <a:gd name="T28" fmla="*/ 105767 w 144"/>
              <a:gd name="T29" fmla="*/ 246790 h 144"/>
              <a:gd name="T30" fmla="*/ 92207 w 144"/>
              <a:gd name="T31" fmla="*/ 206110 h 144"/>
              <a:gd name="T32" fmla="*/ 62376 w 144"/>
              <a:gd name="T33" fmla="*/ 184415 h 144"/>
              <a:gd name="T34" fmla="*/ 81359 w 144"/>
              <a:gd name="T35" fmla="*/ 124751 h 144"/>
              <a:gd name="T36" fmla="*/ 116615 w 144"/>
              <a:gd name="T37" fmla="*/ 124751 h 144"/>
              <a:gd name="T38" fmla="*/ 151871 w 144"/>
              <a:gd name="T39" fmla="*/ 100343 h 144"/>
              <a:gd name="T40" fmla="*/ 162719 w 144"/>
              <a:gd name="T41" fmla="*/ 65088 h 144"/>
              <a:gd name="T42" fmla="*/ 227806 w 144"/>
              <a:gd name="T43" fmla="*/ 65088 h 144"/>
              <a:gd name="T44" fmla="*/ 238654 w 144"/>
              <a:gd name="T45" fmla="*/ 100343 h 144"/>
              <a:gd name="T46" fmla="*/ 273910 w 144"/>
              <a:gd name="T47" fmla="*/ 124751 h 144"/>
              <a:gd name="T48" fmla="*/ 309166 w 144"/>
              <a:gd name="T49" fmla="*/ 124751 h 144"/>
              <a:gd name="T50" fmla="*/ 328149 w 144"/>
              <a:gd name="T51" fmla="*/ 184415 h 144"/>
              <a:gd name="T52" fmla="*/ 298318 w 144"/>
              <a:gd name="T53" fmla="*/ 206110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3" name="PA-任意多边形 62"/>
          <p:cNvSpPr>
            <a:spLocks noEditPoints="1" noChangeArrowheads="1"/>
          </p:cNvSpPr>
          <p:nvPr>
            <p:custDataLst>
              <p:tags r:id="rId15"/>
            </p:custDataLst>
          </p:nvPr>
        </p:nvSpPr>
        <p:spPr bwMode="auto">
          <a:xfrm>
            <a:off x="9002713" y="4922838"/>
            <a:ext cx="392112" cy="390525"/>
          </a:xfrm>
          <a:custGeom>
            <a:avLst/>
            <a:gdLst>
              <a:gd name="T0" fmla="*/ 196056 w 144"/>
              <a:gd name="T1" fmla="*/ 0 h 144"/>
              <a:gd name="T2" fmla="*/ 0 w 144"/>
              <a:gd name="T3" fmla="*/ 195263 h 144"/>
              <a:gd name="T4" fmla="*/ 196056 w 144"/>
              <a:gd name="T5" fmla="*/ 390525 h 144"/>
              <a:gd name="T6" fmla="*/ 392112 w 144"/>
              <a:gd name="T7" fmla="*/ 195263 h 144"/>
              <a:gd name="T8" fmla="*/ 196056 w 144"/>
              <a:gd name="T9" fmla="*/ 0 h 144"/>
              <a:gd name="T10" fmla="*/ 136150 w 144"/>
              <a:gd name="T11" fmla="*/ 290182 h 144"/>
              <a:gd name="T12" fmla="*/ 130704 w 144"/>
              <a:gd name="T13" fmla="*/ 298318 h 144"/>
              <a:gd name="T14" fmla="*/ 89859 w 144"/>
              <a:gd name="T15" fmla="*/ 298318 h 144"/>
              <a:gd name="T16" fmla="*/ 81690 w 144"/>
              <a:gd name="T17" fmla="*/ 290182 h 144"/>
              <a:gd name="T18" fmla="*/ 81690 w 144"/>
              <a:gd name="T19" fmla="*/ 206110 h 144"/>
              <a:gd name="T20" fmla="*/ 89859 w 144"/>
              <a:gd name="T21" fmla="*/ 200686 h 144"/>
              <a:gd name="T22" fmla="*/ 130704 w 144"/>
              <a:gd name="T23" fmla="*/ 200686 h 144"/>
              <a:gd name="T24" fmla="*/ 136150 w 144"/>
              <a:gd name="T25" fmla="*/ 206110 h 144"/>
              <a:gd name="T26" fmla="*/ 136150 w 144"/>
              <a:gd name="T27" fmla="*/ 290182 h 144"/>
              <a:gd name="T28" fmla="*/ 217840 w 144"/>
              <a:gd name="T29" fmla="*/ 290182 h 144"/>
              <a:gd name="T30" fmla="*/ 209671 w 144"/>
              <a:gd name="T31" fmla="*/ 298318 h 144"/>
              <a:gd name="T32" fmla="*/ 171549 w 144"/>
              <a:gd name="T33" fmla="*/ 298318 h 144"/>
              <a:gd name="T34" fmla="*/ 163380 w 144"/>
              <a:gd name="T35" fmla="*/ 290182 h 144"/>
              <a:gd name="T36" fmla="*/ 163380 w 144"/>
              <a:gd name="T37" fmla="*/ 149159 h 144"/>
              <a:gd name="T38" fmla="*/ 171549 w 144"/>
              <a:gd name="T39" fmla="*/ 141023 h 144"/>
              <a:gd name="T40" fmla="*/ 209671 w 144"/>
              <a:gd name="T41" fmla="*/ 141023 h 144"/>
              <a:gd name="T42" fmla="*/ 217840 w 144"/>
              <a:gd name="T43" fmla="*/ 149159 h 144"/>
              <a:gd name="T44" fmla="*/ 217840 w 144"/>
              <a:gd name="T45" fmla="*/ 290182 h 144"/>
              <a:gd name="T46" fmla="*/ 299530 w 144"/>
              <a:gd name="T47" fmla="*/ 290182 h 144"/>
              <a:gd name="T48" fmla="*/ 291361 w 144"/>
              <a:gd name="T49" fmla="*/ 298318 h 144"/>
              <a:gd name="T50" fmla="*/ 250516 w 144"/>
              <a:gd name="T51" fmla="*/ 298318 h 144"/>
              <a:gd name="T52" fmla="*/ 242347 w 144"/>
              <a:gd name="T53" fmla="*/ 290182 h 144"/>
              <a:gd name="T54" fmla="*/ 242347 w 144"/>
              <a:gd name="T55" fmla="*/ 86783 h 144"/>
              <a:gd name="T56" fmla="*/ 250516 w 144"/>
              <a:gd name="T57" fmla="*/ 78647 h 144"/>
              <a:gd name="T58" fmla="*/ 291361 w 144"/>
              <a:gd name="T59" fmla="*/ 78647 h 144"/>
              <a:gd name="T60" fmla="*/ 299530 w 144"/>
              <a:gd name="T61" fmla="*/ 86783 h 144"/>
              <a:gd name="T62" fmla="*/ 299530 w 144"/>
              <a:gd name="T63" fmla="*/ 290182 h 1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0" y="107"/>
                </a:moveTo>
                <a:cubicBezTo>
                  <a:pt x="50" y="109"/>
                  <a:pt x="49" y="110"/>
                  <a:pt x="48" y="110"/>
                </a:cubicBezTo>
                <a:cubicBezTo>
                  <a:pt x="33" y="110"/>
                  <a:pt x="33" y="110"/>
                  <a:pt x="33" y="110"/>
                </a:cubicBezTo>
                <a:cubicBezTo>
                  <a:pt x="31" y="110"/>
                  <a:pt x="30" y="109"/>
                  <a:pt x="30" y="107"/>
                </a:cubicBezTo>
                <a:cubicBezTo>
                  <a:pt x="30" y="76"/>
                  <a:pt x="30" y="76"/>
                  <a:pt x="30" y="76"/>
                </a:cubicBezTo>
                <a:cubicBezTo>
                  <a:pt x="30" y="75"/>
                  <a:pt x="31" y="74"/>
                  <a:pt x="33" y="74"/>
                </a:cubicBezTo>
                <a:cubicBezTo>
                  <a:pt x="48" y="74"/>
                  <a:pt x="48" y="74"/>
                  <a:pt x="48" y="74"/>
                </a:cubicBezTo>
                <a:cubicBezTo>
                  <a:pt x="49" y="74"/>
                  <a:pt x="50" y="75"/>
                  <a:pt x="50" y="76"/>
                </a:cubicBezTo>
                <a:lnTo>
                  <a:pt x="50" y="107"/>
                </a:lnTo>
                <a:close/>
                <a:moveTo>
                  <a:pt x="80" y="107"/>
                </a:moveTo>
                <a:cubicBezTo>
                  <a:pt x="80" y="109"/>
                  <a:pt x="79" y="110"/>
                  <a:pt x="77" y="110"/>
                </a:cubicBezTo>
                <a:cubicBezTo>
                  <a:pt x="63" y="110"/>
                  <a:pt x="63" y="110"/>
                  <a:pt x="63" y="110"/>
                </a:cubicBezTo>
                <a:cubicBezTo>
                  <a:pt x="61" y="110"/>
                  <a:pt x="60" y="109"/>
                  <a:pt x="60" y="107"/>
                </a:cubicBezTo>
                <a:cubicBezTo>
                  <a:pt x="60" y="55"/>
                  <a:pt x="60" y="55"/>
                  <a:pt x="60" y="55"/>
                </a:cubicBezTo>
                <a:cubicBezTo>
                  <a:pt x="60" y="53"/>
                  <a:pt x="61" y="52"/>
                  <a:pt x="63" y="52"/>
                </a:cubicBezTo>
                <a:cubicBezTo>
                  <a:pt x="77" y="52"/>
                  <a:pt x="77" y="52"/>
                  <a:pt x="77" y="52"/>
                </a:cubicBezTo>
                <a:cubicBezTo>
                  <a:pt x="79" y="52"/>
                  <a:pt x="80" y="53"/>
                  <a:pt x="80" y="55"/>
                </a:cubicBezTo>
                <a:lnTo>
                  <a:pt x="80" y="107"/>
                </a:lnTo>
                <a:close/>
                <a:moveTo>
                  <a:pt x="110" y="107"/>
                </a:moveTo>
                <a:cubicBezTo>
                  <a:pt x="110" y="109"/>
                  <a:pt x="108" y="110"/>
                  <a:pt x="107" y="110"/>
                </a:cubicBezTo>
                <a:cubicBezTo>
                  <a:pt x="92" y="110"/>
                  <a:pt x="92" y="110"/>
                  <a:pt x="92" y="110"/>
                </a:cubicBezTo>
                <a:cubicBezTo>
                  <a:pt x="91" y="110"/>
                  <a:pt x="89" y="109"/>
                  <a:pt x="89" y="107"/>
                </a:cubicBezTo>
                <a:cubicBezTo>
                  <a:pt x="89" y="32"/>
                  <a:pt x="89" y="32"/>
                  <a:pt x="89" y="32"/>
                </a:cubicBezTo>
                <a:cubicBezTo>
                  <a:pt x="89" y="30"/>
                  <a:pt x="91" y="29"/>
                  <a:pt x="92" y="29"/>
                </a:cubicBezTo>
                <a:cubicBezTo>
                  <a:pt x="107" y="29"/>
                  <a:pt x="107" y="29"/>
                  <a:pt x="107" y="29"/>
                </a:cubicBezTo>
                <a:cubicBezTo>
                  <a:pt x="108" y="29"/>
                  <a:pt x="110" y="30"/>
                  <a:pt x="110" y="32"/>
                </a:cubicBezTo>
                <a:lnTo>
                  <a:pt x="110" y="10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4" name="PA-任意多边形 76"/>
          <p:cNvSpPr>
            <a:spLocks noEditPoints="1" noChangeArrowheads="1"/>
          </p:cNvSpPr>
          <p:nvPr>
            <p:custDataLst>
              <p:tags r:id="rId16"/>
            </p:custDataLst>
          </p:nvPr>
        </p:nvSpPr>
        <p:spPr bwMode="auto">
          <a:xfrm>
            <a:off x="6678613" y="2921000"/>
            <a:ext cx="390525" cy="390525"/>
          </a:xfrm>
          <a:custGeom>
            <a:avLst/>
            <a:gdLst>
              <a:gd name="T0" fmla="*/ 195263 w 144"/>
              <a:gd name="T1" fmla="*/ 0 h 144"/>
              <a:gd name="T2" fmla="*/ 0 w 144"/>
              <a:gd name="T3" fmla="*/ 195263 h 144"/>
              <a:gd name="T4" fmla="*/ 195263 w 144"/>
              <a:gd name="T5" fmla="*/ 390525 h 144"/>
              <a:gd name="T6" fmla="*/ 390525 w 144"/>
              <a:gd name="T7" fmla="*/ 195263 h 144"/>
              <a:gd name="T8" fmla="*/ 195263 w 144"/>
              <a:gd name="T9" fmla="*/ 0 h 144"/>
              <a:gd name="T10" fmla="*/ 141023 w 144"/>
              <a:gd name="T11" fmla="*/ 92207 h 144"/>
              <a:gd name="T12" fmla="*/ 168143 w 144"/>
              <a:gd name="T13" fmla="*/ 119327 h 144"/>
              <a:gd name="T14" fmla="*/ 141023 w 144"/>
              <a:gd name="T15" fmla="*/ 146447 h 144"/>
              <a:gd name="T16" fmla="*/ 113903 w 144"/>
              <a:gd name="T17" fmla="*/ 119327 h 144"/>
              <a:gd name="T18" fmla="*/ 141023 w 144"/>
              <a:gd name="T19" fmla="*/ 92207 h 144"/>
              <a:gd name="T20" fmla="*/ 238654 w 144"/>
              <a:gd name="T21" fmla="*/ 254926 h 144"/>
              <a:gd name="T22" fmla="*/ 149159 w 144"/>
              <a:gd name="T23" fmla="*/ 328149 h 144"/>
              <a:gd name="T24" fmla="*/ 78647 w 144"/>
              <a:gd name="T25" fmla="*/ 238654 h 144"/>
              <a:gd name="T26" fmla="*/ 168143 w 144"/>
              <a:gd name="T27" fmla="*/ 168143 h 144"/>
              <a:gd name="T28" fmla="*/ 238654 w 144"/>
              <a:gd name="T29" fmla="*/ 254926 h 144"/>
              <a:gd name="T30" fmla="*/ 241366 w 144"/>
              <a:gd name="T31" fmla="*/ 160007 h 144"/>
              <a:gd name="T32" fmla="*/ 197974 w 144"/>
              <a:gd name="T33" fmla="*/ 108479 h 144"/>
              <a:gd name="T34" fmla="*/ 249502 w 144"/>
              <a:gd name="T35" fmla="*/ 65088 h 144"/>
              <a:gd name="T36" fmla="*/ 292894 w 144"/>
              <a:gd name="T37" fmla="*/ 119327 h 144"/>
              <a:gd name="T38" fmla="*/ 241366 w 144"/>
              <a:gd name="T39" fmla="*/ 160007 h 144"/>
              <a:gd name="T40" fmla="*/ 292894 w 144"/>
              <a:gd name="T41" fmla="*/ 254926 h 144"/>
              <a:gd name="T42" fmla="*/ 260350 w 144"/>
              <a:gd name="T43" fmla="*/ 214246 h 144"/>
              <a:gd name="T44" fmla="*/ 301030 w 144"/>
              <a:gd name="T45" fmla="*/ 181703 h 144"/>
              <a:gd name="T46" fmla="*/ 333573 w 144"/>
              <a:gd name="T47" fmla="*/ 222382 h 144"/>
              <a:gd name="T48" fmla="*/ 292894 w 144"/>
              <a:gd name="T49" fmla="*/ 254926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2" y="34"/>
                </a:moveTo>
                <a:cubicBezTo>
                  <a:pt x="58" y="34"/>
                  <a:pt x="62" y="38"/>
                  <a:pt x="62" y="44"/>
                </a:cubicBezTo>
                <a:cubicBezTo>
                  <a:pt x="62" y="49"/>
                  <a:pt x="58" y="54"/>
                  <a:pt x="52" y="54"/>
                </a:cubicBezTo>
                <a:cubicBezTo>
                  <a:pt x="47" y="54"/>
                  <a:pt x="42" y="49"/>
                  <a:pt x="42" y="44"/>
                </a:cubicBezTo>
                <a:cubicBezTo>
                  <a:pt x="42" y="38"/>
                  <a:pt x="47" y="34"/>
                  <a:pt x="52" y="34"/>
                </a:cubicBezTo>
                <a:close/>
                <a:moveTo>
                  <a:pt x="88" y="94"/>
                </a:moveTo>
                <a:cubicBezTo>
                  <a:pt x="86" y="111"/>
                  <a:pt x="72" y="122"/>
                  <a:pt x="55" y="121"/>
                </a:cubicBezTo>
                <a:cubicBezTo>
                  <a:pt x="39" y="119"/>
                  <a:pt x="27" y="104"/>
                  <a:pt x="29" y="88"/>
                </a:cubicBezTo>
                <a:cubicBezTo>
                  <a:pt x="31" y="72"/>
                  <a:pt x="45" y="60"/>
                  <a:pt x="62" y="62"/>
                </a:cubicBezTo>
                <a:cubicBezTo>
                  <a:pt x="78" y="64"/>
                  <a:pt x="90" y="78"/>
                  <a:pt x="88" y="94"/>
                </a:cubicBezTo>
                <a:close/>
                <a:moveTo>
                  <a:pt x="89" y="59"/>
                </a:moveTo>
                <a:cubicBezTo>
                  <a:pt x="79" y="58"/>
                  <a:pt x="72" y="50"/>
                  <a:pt x="73" y="40"/>
                </a:cubicBezTo>
                <a:cubicBezTo>
                  <a:pt x="74" y="30"/>
                  <a:pt x="83" y="23"/>
                  <a:pt x="92" y="24"/>
                </a:cubicBezTo>
                <a:cubicBezTo>
                  <a:pt x="102" y="25"/>
                  <a:pt x="109" y="34"/>
                  <a:pt x="108" y="44"/>
                </a:cubicBezTo>
                <a:cubicBezTo>
                  <a:pt x="107" y="53"/>
                  <a:pt x="98" y="60"/>
                  <a:pt x="89" y="59"/>
                </a:cubicBezTo>
                <a:close/>
                <a:moveTo>
                  <a:pt x="108" y="94"/>
                </a:moveTo>
                <a:cubicBezTo>
                  <a:pt x="101" y="93"/>
                  <a:pt x="95" y="86"/>
                  <a:pt x="96" y="79"/>
                </a:cubicBezTo>
                <a:cubicBezTo>
                  <a:pt x="97" y="71"/>
                  <a:pt x="104" y="66"/>
                  <a:pt x="111" y="67"/>
                </a:cubicBezTo>
                <a:cubicBezTo>
                  <a:pt x="119" y="68"/>
                  <a:pt x="124" y="74"/>
                  <a:pt x="123" y="82"/>
                </a:cubicBezTo>
                <a:cubicBezTo>
                  <a:pt x="123" y="89"/>
                  <a:pt x="116" y="95"/>
                  <a:pt x="108" y="9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思源黑体 CN Light" panose="020B0300000000000000" pitchFamily="34" charset="-122"/>
              <a:ea typeface="思源黑体 CN Light" panose="020B0300000000000000" pitchFamily="34" charset="-122"/>
            </a:endParaRPr>
          </a:p>
        </p:txBody>
      </p:sp>
      <p:sp>
        <p:nvSpPr>
          <p:cNvPr id="36885" name="PA-文本框 21"/>
          <p:cNvSpPr txBox="1">
            <a:spLocks noChangeArrowheads="1"/>
          </p:cNvSpPr>
          <p:nvPr>
            <p:custDataLst>
              <p:tags r:id="rId17"/>
            </p:custDataLst>
          </p:nvPr>
        </p:nvSpPr>
        <p:spPr bwMode="auto">
          <a:xfrm>
            <a:off x="1449388" y="1684338"/>
            <a:ext cx="23431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595959"/>
                </a:solidFill>
                <a:latin typeface="思源黑体 CN Light" panose="020B0300000000000000" pitchFamily="34" charset="-122"/>
                <a:ea typeface="思源黑体 CN Light" panose="020B0300000000000000" pitchFamily="34" charset="-122"/>
              </a:rPr>
              <a:t> </a:t>
            </a:r>
            <a:r>
              <a:rPr lang="zh-CN" altLang="en-US" sz="1600" b="1">
                <a:solidFill>
                  <a:srgbClr val="404040"/>
                </a:solidFill>
                <a:latin typeface="思源黑体 CN Light" panose="020B0300000000000000" pitchFamily="34" charset="-122"/>
                <a:ea typeface="思源黑体 CN Light" panose="020B0300000000000000" pitchFamily="34" charset="-122"/>
              </a:rPr>
              <a:t>输入内容</a:t>
            </a:r>
            <a:endParaRPr lang="en-US" altLang="zh-CN" sz="1600" b="1">
              <a:solidFill>
                <a:srgbClr val="404040"/>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Click here to add  you to the Center </a:t>
            </a: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of the  narrative thought</a:t>
            </a:r>
          </a:p>
          <a:p>
            <a:pPr eaLnBrk="1" hangingPunct="1"/>
            <a:endParaRPr lang="en-US" altLang="zh-CN" sz="1200">
              <a:solidFill>
                <a:srgbClr val="404040"/>
              </a:solidFill>
              <a:latin typeface="思源黑体 CN Light" panose="020B0300000000000000" pitchFamily="34" charset="-122"/>
              <a:ea typeface="思源黑体 CN Light" panose="020B0300000000000000" pitchFamily="34" charset="-122"/>
            </a:endParaRPr>
          </a:p>
          <a:p>
            <a:pPr eaLnBrk="1" hangingPunct="1"/>
            <a:endParaRPr lang="en-US" altLang="zh-CN" sz="1400">
              <a:solidFill>
                <a:srgbClr val="404040"/>
              </a:solidFill>
              <a:latin typeface="思源黑体 CN Normal" panose="020B0400000000000000" pitchFamily="34" charset="-122"/>
              <a:ea typeface="思源黑体 CN Normal" panose="020B0400000000000000" pitchFamily="34" charset="-122"/>
            </a:endParaRPr>
          </a:p>
        </p:txBody>
      </p:sp>
      <p:sp>
        <p:nvSpPr>
          <p:cNvPr id="36886" name="PA-文本框 22"/>
          <p:cNvSpPr txBox="1">
            <a:spLocks noChangeArrowheads="1"/>
          </p:cNvSpPr>
          <p:nvPr>
            <p:custDataLst>
              <p:tags r:id="rId18"/>
            </p:custDataLst>
          </p:nvPr>
        </p:nvSpPr>
        <p:spPr bwMode="auto">
          <a:xfrm>
            <a:off x="3541713" y="5784850"/>
            <a:ext cx="23447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595959"/>
                </a:solidFill>
                <a:latin typeface="思源黑体 CN Light" panose="020B0300000000000000" pitchFamily="34" charset="-122"/>
                <a:ea typeface="思源黑体 CN Light" panose="020B0300000000000000" pitchFamily="34" charset="-122"/>
              </a:rPr>
              <a:t> </a:t>
            </a:r>
            <a:r>
              <a:rPr lang="zh-CN" altLang="en-US" sz="1600" b="1">
                <a:solidFill>
                  <a:srgbClr val="404040"/>
                </a:solidFill>
                <a:latin typeface="思源黑体 CN Light" panose="020B0300000000000000" pitchFamily="34" charset="-122"/>
                <a:ea typeface="思源黑体 CN Light" panose="020B0300000000000000" pitchFamily="34" charset="-122"/>
              </a:rPr>
              <a:t>输入内容</a:t>
            </a:r>
            <a:endParaRPr lang="en-US" altLang="zh-CN" sz="1600" b="1">
              <a:solidFill>
                <a:srgbClr val="404040"/>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Click here to add  you to the Center </a:t>
            </a: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of the  narrative thought</a:t>
            </a:r>
          </a:p>
          <a:p>
            <a:pPr eaLnBrk="1" hangingPunct="1"/>
            <a:endParaRPr lang="en-US" altLang="zh-CN" sz="1200">
              <a:solidFill>
                <a:srgbClr val="404040"/>
              </a:solidFill>
              <a:latin typeface="思源黑体 CN Light" panose="020B0300000000000000" pitchFamily="34" charset="-122"/>
              <a:ea typeface="思源黑体 CN Light" panose="020B0300000000000000" pitchFamily="34" charset="-122"/>
            </a:endParaRPr>
          </a:p>
          <a:p>
            <a:pPr eaLnBrk="1" hangingPunct="1"/>
            <a:endParaRPr lang="en-US" altLang="zh-CN" sz="1400">
              <a:solidFill>
                <a:srgbClr val="404040"/>
              </a:solidFill>
              <a:latin typeface="思源黑体 CN Normal" panose="020B0400000000000000" pitchFamily="34" charset="-122"/>
              <a:ea typeface="思源黑体 CN Normal" panose="020B0400000000000000" pitchFamily="34" charset="-122"/>
            </a:endParaRPr>
          </a:p>
        </p:txBody>
      </p:sp>
      <p:sp>
        <p:nvSpPr>
          <p:cNvPr id="36887" name="PA-文本框 23"/>
          <p:cNvSpPr txBox="1">
            <a:spLocks noChangeArrowheads="1"/>
          </p:cNvSpPr>
          <p:nvPr>
            <p:custDataLst>
              <p:tags r:id="rId19"/>
            </p:custDataLst>
          </p:nvPr>
        </p:nvSpPr>
        <p:spPr bwMode="auto">
          <a:xfrm>
            <a:off x="6091238" y="1690688"/>
            <a:ext cx="23431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595959"/>
                </a:solidFill>
                <a:latin typeface="思源黑体 CN Light" panose="020B0300000000000000" pitchFamily="34" charset="-122"/>
                <a:ea typeface="思源黑体 CN Light" panose="020B0300000000000000" pitchFamily="34" charset="-122"/>
              </a:rPr>
              <a:t> </a:t>
            </a:r>
            <a:r>
              <a:rPr lang="zh-CN" altLang="en-US" sz="1600" b="1">
                <a:solidFill>
                  <a:srgbClr val="404040"/>
                </a:solidFill>
                <a:latin typeface="思源黑体 CN Light" panose="020B0300000000000000" pitchFamily="34" charset="-122"/>
                <a:ea typeface="思源黑体 CN Light" panose="020B0300000000000000" pitchFamily="34" charset="-122"/>
              </a:rPr>
              <a:t>输入内容</a:t>
            </a:r>
            <a:endParaRPr lang="en-US" altLang="zh-CN" sz="1600" b="1">
              <a:solidFill>
                <a:srgbClr val="404040"/>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Click here to add  you to the Center </a:t>
            </a: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of the  narrative thought</a:t>
            </a:r>
          </a:p>
          <a:p>
            <a:pPr eaLnBrk="1" hangingPunct="1"/>
            <a:endParaRPr lang="en-US" altLang="zh-CN" sz="1200">
              <a:solidFill>
                <a:srgbClr val="404040"/>
              </a:solidFill>
              <a:latin typeface="思源黑体 CN Light" panose="020B0300000000000000" pitchFamily="34" charset="-122"/>
              <a:ea typeface="思源黑体 CN Light" panose="020B0300000000000000" pitchFamily="34" charset="-122"/>
            </a:endParaRPr>
          </a:p>
          <a:p>
            <a:pPr eaLnBrk="1" hangingPunct="1"/>
            <a:endParaRPr lang="en-US" altLang="zh-CN" sz="1400">
              <a:solidFill>
                <a:srgbClr val="404040"/>
              </a:solidFill>
              <a:latin typeface="思源黑体 CN Normal" panose="020B0400000000000000" pitchFamily="34" charset="-122"/>
              <a:ea typeface="思源黑体 CN Normal" panose="020B0400000000000000" pitchFamily="34" charset="-122"/>
            </a:endParaRPr>
          </a:p>
        </p:txBody>
      </p:sp>
      <p:sp>
        <p:nvSpPr>
          <p:cNvPr id="36888" name="PA-文本框 24"/>
          <p:cNvSpPr txBox="1">
            <a:spLocks noChangeArrowheads="1"/>
          </p:cNvSpPr>
          <p:nvPr>
            <p:custDataLst>
              <p:tags r:id="rId20"/>
            </p:custDataLst>
          </p:nvPr>
        </p:nvSpPr>
        <p:spPr bwMode="auto">
          <a:xfrm>
            <a:off x="8221663" y="5789613"/>
            <a:ext cx="23447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595959"/>
                </a:solidFill>
                <a:latin typeface="思源黑体 CN Light" panose="020B0300000000000000" pitchFamily="34" charset="-122"/>
                <a:ea typeface="思源黑体 CN Light" panose="020B0300000000000000" pitchFamily="34" charset="-122"/>
              </a:rPr>
              <a:t> </a:t>
            </a:r>
            <a:r>
              <a:rPr lang="zh-CN" altLang="en-US" sz="1600" b="1">
                <a:solidFill>
                  <a:srgbClr val="404040"/>
                </a:solidFill>
                <a:latin typeface="思源黑体 CN Light" panose="020B0300000000000000" pitchFamily="34" charset="-122"/>
                <a:ea typeface="思源黑体 CN Light" panose="020B0300000000000000" pitchFamily="34" charset="-122"/>
              </a:rPr>
              <a:t>输入内容</a:t>
            </a:r>
            <a:endParaRPr lang="en-US" altLang="zh-CN" sz="1600" b="1">
              <a:solidFill>
                <a:srgbClr val="404040"/>
              </a:solidFill>
              <a:latin typeface="思源黑体 CN Light" panose="020B0300000000000000" pitchFamily="34" charset="-122"/>
              <a:ea typeface="思源黑体 CN Light" panose="020B0300000000000000" pitchFamily="34" charset="-122"/>
            </a:endParaRP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Click here to add  you to the Center </a:t>
            </a:r>
          </a:p>
          <a:p>
            <a:pPr eaLnBrk="1" hangingPunct="1"/>
            <a:r>
              <a:rPr lang="en-US" altLang="zh-CN" sz="1200">
                <a:solidFill>
                  <a:srgbClr val="404040"/>
                </a:solidFill>
                <a:latin typeface="思源黑体 CN Light" panose="020B0300000000000000" pitchFamily="34" charset="-122"/>
                <a:ea typeface="思源黑体 CN Light" panose="020B0300000000000000" pitchFamily="34" charset="-122"/>
              </a:rPr>
              <a:t>of the  narrative thought</a:t>
            </a:r>
          </a:p>
          <a:p>
            <a:pPr eaLnBrk="1" hangingPunct="1"/>
            <a:endParaRPr lang="en-US" altLang="zh-CN" sz="1200">
              <a:solidFill>
                <a:srgbClr val="404040"/>
              </a:solidFill>
              <a:latin typeface="思源黑体 CN Light" panose="020B0300000000000000" pitchFamily="34" charset="-122"/>
              <a:ea typeface="思源黑体 CN Light" panose="020B0300000000000000" pitchFamily="34" charset="-122"/>
            </a:endParaRPr>
          </a:p>
          <a:p>
            <a:pPr eaLnBrk="1" hangingPunct="1"/>
            <a:endParaRPr lang="en-US" altLang="zh-CN" sz="1400">
              <a:solidFill>
                <a:srgbClr val="404040"/>
              </a:solidFill>
              <a:latin typeface="思源黑体 CN Normal" panose="020B0400000000000000" pitchFamily="34" charset="-122"/>
              <a:ea typeface="思源黑体 CN Normal" panose="020B0400000000000000" pitchFamily="34" charset="-122"/>
            </a:endParaRPr>
          </a:p>
        </p:txBody>
      </p:sp>
      <p:sp>
        <p:nvSpPr>
          <p:cNvPr id="26" name="PA-文本框 31_1"/>
          <p:cNvSpPr txBox="1"/>
          <p:nvPr>
            <p:custDataLst>
              <p:tags r:id="rId21"/>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7" name="PA-直接连接符 32_1"/>
          <p:cNvCxnSpPr/>
          <p:nvPr>
            <p:custDataLst>
              <p:tags r:id="rId22"/>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ppt_x"/>
                                          </p:val>
                                        </p:tav>
                                        <p:tav tm="100000">
                                          <p:val>
                                            <p:strVal val="#ppt_x"/>
                                          </p:val>
                                        </p:tav>
                                      </p:tavLst>
                                    </p:anim>
                                    <p:anim calcmode="lin" valueType="num">
                                      <p:cBhvr additive="base">
                                        <p:cTn id="8" dur="1250" fill="hold"/>
                                        <p:tgtEl>
                                          <p:spTgt spid="26"/>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等腰三角形 6"/>
          <p:cNvSpPr/>
          <p:nvPr>
            <p:custDataLst>
              <p:tags r:id="rId1"/>
            </p:custDataLst>
          </p:nvPr>
        </p:nvSpPr>
        <p:spPr>
          <a:xfrm>
            <a:off x="-2392715" y="1353735"/>
            <a:ext cx="11023368" cy="6514917"/>
          </a:xfrm>
          <a:prstGeom prst="triangle">
            <a:avLst>
              <a:gd name="adj" fmla="val 41021"/>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6" name="PA-半闭框 5"/>
          <p:cNvSpPr/>
          <p:nvPr>
            <p:custDataLst>
              <p:tags r:id="rId2"/>
            </p:custDataLst>
          </p:nvPr>
        </p:nvSpPr>
        <p:spPr>
          <a:xfrm rot="8120904">
            <a:off x="-4229890" y="-432326"/>
            <a:ext cx="8397788" cy="8397788"/>
          </a:xfrm>
          <a:prstGeom prst="halfFrame">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4" name="PA-文本框 30"/>
          <p:cNvSpPr txBox="1"/>
          <p:nvPr>
            <p:custDataLst>
              <p:tags r:id="rId3"/>
            </p:custDataLst>
          </p:nvPr>
        </p:nvSpPr>
        <p:spPr>
          <a:xfrm>
            <a:off x="6548576" y="2602353"/>
            <a:ext cx="4992635" cy="1015663"/>
          </a:xfrm>
          <a:prstGeom prst="rect">
            <a:avLst/>
          </a:prstGeom>
          <a:noFill/>
        </p:spPr>
        <p:txBody>
          <a:bodyPr wrap="square" rtlCol="0">
            <a:spAutoFit/>
          </a:bodyPr>
          <a:lstStyle/>
          <a:p>
            <a:pPr algn="dist"/>
            <a:r>
              <a:rPr lang="en-US" altLang="zh-CN"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THANKS</a:t>
            </a:r>
            <a:endParaRPr lang="zh-CN" altLang="en-US" sz="6000" b="1" spc="-3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5" name="PA-文本框 31"/>
          <p:cNvSpPr txBox="1"/>
          <p:nvPr>
            <p:custDataLst>
              <p:tags r:id="rId4"/>
            </p:custDataLst>
          </p:nvPr>
        </p:nvSpPr>
        <p:spPr>
          <a:xfrm>
            <a:off x="6548576" y="3573520"/>
            <a:ext cx="7067224" cy="894313"/>
          </a:xfrm>
          <a:prstGeom prst="rect">
            <a:avLst/>
          </a:prstGeom>
          <a:noFill/>
        </p:spPr>
        <p:txBody>
          <a:bodyPr wrap="square" lIns="91407" tIns="45703" rIns="91407" bIns="45703">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 sit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ltest,onsectetaurLorem</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 sit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20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ltest,onsectetaur</a:t>
            </a:r>
            <a:endPar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a:p>
            <a:pPr>
              <a:lnSpc>
                <a:spcPct val="150000"/>
              </a:lnSpc>
            </a:pPr>
            <a:r>
              <a:rPr lang="en-US"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a:t>
            </a:r>
            <a:endParaRPr lang="id-ID" altLang="zh-CN" sz="12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8" name="PA-矩形 7"/>
          <p:cNvSpPr/>
          <p:nvPr>
            <p:custDataLst>
              <p:tags r:id="rId5"/>
            </p:custDataLst>
          </p:nvPr>
        </p:nvSpPr>
        <p:spPr>
          <a:xfrm>
            <a:off x="6663012" y="4664459"/>
            <a:ext cx="1955251" cy="322457"/>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汇报人：小北</a:t>
            </a:r>
            <a:endParaRPr lang="zh-CN" altLang="en-US" sz="1600" strike="noStrike"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9" name="PA-组合 8"/>
          <p:cNvGrpSpPr/>
          <p:nvPr>
            <p:custDataLst>
              <p:tags r:id="rId6"/>
            </p:custDataLst>
          </p:nvPr>
        </p:nvGrpSpPr>
        <p:grpSpPr>
          <a:xfrm>
            <a:off x="6548576" y="1771182"/>
            <a:ext cx="2682080" cy="646331"/>
            <a:chOff x="1006475" y="2529623"/>
            <a:chExt cx="2682080" cy="646331"/>
          </a:xfrm>
        </p:grpSpPr>
        <p:sp>
          <p:nvSpPr>
            <p:cNvPr id="10" name="PA-矩形 9"/>
            <p:cNvSpPr/>
            <p:nvPr>
              <p:custDataLst>
                <p:tags r:id="rId15"/>
              </p:custDataLst>
            </p:nvPr>
          </p:nvSpPr>
          <p:spPr>
            <a:xfrm>
              <a:off x="1006475" y="2544958"/>
              <a:ext cx="2682080" cy="582275"/>
            </a:xfrm>
            <a:prstGeom prst="rect">
              <a:avLst/>
            </a:prstGeom>
            <a:solidFill>
              <a:srgbClr val="D5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1" name="PA-文本框 30"/>
            <p:cNvSpPr txBox="1"/>
            <p:nvPr>
              <p:custDataLst>
                <p:tags r:id="rId16"/>
              </p:custDataLst>
            </p:nvPr>
          </p:nvSpPr>
          <p:spPr>
            <a:xfrm>
              <a:off x="1006475" y="2529623"/>
              <a:ext cx="2682079" cy="646331"/>
            </a:xfrm>
            <a:prstGeom prst="rect">
              <a:avLst/>
            </a:prstGeom>
            <a:noFill/>
          </p:spPr>
          <p:txBody>
            <a:bodyPr wrap="square" rtlCol="0">
              <a:spAutoFit/>
            </a:bodyPr>
            <a:lstStyle/>
            <a:p>
              <a:pPr algn="dist"/>
              <a:r>
                <a:rPr lang="en-US" sz="3600" spc="-300" dirty="0">
                  <a:solidFill>
                    <a:schemeClr val="bg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BUSSINESS</a:t>
              </a:r>
            </a:p>
          </p:txBody>
        </p:sp>
      </p:grpSp>
      <p:sp>
        <p:nvSpPr>
          <p:cNvPr id="12" name="PA-矩形 11"/>
          <p:cNvSpPr/>
          <p:nvPr>
            <p:custDataLst>
              <p:tags r:id="rId7"/>
            </p:custDataLst>
          </p:nvPr>
        </p:nvSpPr>
        <p:spPr>
          <a:xfrm>
            <a:off x="9104562" y="4664459"/>
            <a:ext cx="1955251" cy="322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时间：</a:t>
            </a:r>
            <a:r>
              <a:rPr lang="en-US" altLang="zh-CN"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XX</a:t>
            </a:r>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年</a:t>
            </a:r>
            <a:r>
              <a:rPr lang="en-US" altLang="zh-CN"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XX</a:t>
            </a:r>
            <a:r>
              <a:rPr lang="zh-CN" altLang="en-US" sz="1600"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月</a:t>
            </a:r>
            <a:endParaRPr lang="zh-CN" altLang="en-US" sz="1600" strike="noStrike" noProof="1">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3" name="PA-原创设计师QQ598969553      _12"/>
          <p:cNvSpPr>
            <a:spLocks noChangeArrowheads="1"/>
          </p:cNvSpPr>
          <p:nvPr>
            <p:custDataLst>
              <p:tags r:id="rId8"/>
            </p:custDataLst>
          </p:nvPr>
        </p:nvSpPr>
        <p:spPr bwMode="auto">
          <a:xfrm>
            <a:off x="7484340" y="570144"/>
            <a:ext cx="52387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Home</a:t>
            </a:r>
            <a:endParaRPr lang="zh-CN" altLang="en-US" sz="1050" b="1"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4" name="PA-原创设计师QQ598969553      _12"/>
          <p:cNvSpPr>
            <a:spLocks noChangeArrowheads="1"/>
          </p:cNvSpPr>
          <p:nvPr>
            <p:custDataLst>
              <p:tags r:id="rId9"/>
            </p:custDataLst>
          </p:nvPr>
        </p:nvSpPr>
        <p:spPr bwMode="auto">
          <a:xfrm>
            <a:off x="8173301" y="559317"/>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Service</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5" name="PA-原创设计师QQ598969553      _12"/>
          <p:cNvSpPr>
            <a:spLocks noChangeArrowheads="1"/>
          </p:cNvSpPr>
          <p:nvPr>
            <p:custDataLst>
              <p:tags r:id="rId10"/>
            </p:custDataLst>
          </p:nvPr>
        </p:nvSpPr>
        <p:spPr bwMode="auto">
          <a:xfrm>
            <a:off x="9046946" y="559317"/>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err="1">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Prokect</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原创设计师QQ598969553      _12"/>
          <p:cNvSpPr>
            <a:spLocks noChangeArrowheads="1"/>
          </p:cNvSpPr>
          <p:nvPr>
            <p:custDataLst>
              <p:tags r:id="rId11"/>
            </p:custDataLst>
          </p:nvPr>
        </p:nvSpPr>
        <p:spPr bwMode="auto">
          <a:xfrm>
            <a:off x="9824620" y="570144"/>
            <a:ext cx="7486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About</a:t>
            </a:r>
            <a:endParaRPr lang="zh-CN" altLang="en-US" sz="105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home-outline-variant_37241"/>
          <p:cNvSpPr>
            <a:spLocks noChangeAspect="1"/>
          </p:cNvSpPr>
          <p:nvPr>
            <p:custDataLst>
              <p:tags r:id="rId12"/>
            </p:custDataLst>
          </p:nvPr>
        </p:nvSpPr>
        <p:spPr bwMode="auto">
          <a:xfrm>
            <a:off x="10669236" y="562967"/>
            <a:ext cx="200964" cy="161274"/>
          </a:xfrm>
          <a:custGeom>
            <a:avLst/>
            <a:gdLst>
              <a:gd name="T0" fmla="*/ 469 w 474"/>
              <a:gd name="T1" fmla="*/ 155 h 381"/>
              <a:gd name="T2" fmla="*/ 451 w 474"/>
              <a:gd name="T3" fmla="*/ 165 h 381"/>
              <a:gd name="T4" fmla="*/ 441 w 474"/>
              <a:gd name="T5" fmla="*/ 162 h 381"/>
              <a:gd name="T6" fmla="*/ 237 w 474"/>
              <a:gd name="T7" fmla="*/ 44 h 381"/>
              <a:gd name="T8" fmla="*/ 33 w 474"/>
              <a:gd name="T9" fmla="*/ 162 h 381"/>
              <a:gd name="T10" fmla="*/ 6 w 474"/>
              <a:gd name="T11" fmla="*/ 155 h 381"/>
              <a:gd name="T12" fmla="*/ 13 w 474"/>
              <a:gd name="T13" fmla="*/ 127 h 381"/>
              <a:gd name="T14" fmla="*/ 227 w 474"/>
              <a:gd name="T15" fmla="*/ 4 h 381"/>
              <a:gd name="T16" fmla="*/ 247 w 474"/>
              <a:gd name="T17" fmla="*/ 4 h 381"/>
              <a:gd name="T18" fmla="*/ 461 w 474"/>
              <a:gd name="T19" fmla="*/ 127 h 381"/>
              <a:gd name="T20" fmla="*/ 469 w 474"/>
              <a:gd name="T21" fmla="*/ 155 h 381"/>
              <a:gd name="T22" fmla="*/ 418 w 474"/>
              <a:gd name="T23" fmla="*/ 176 h 381"/>
              <a:gd name="T24" fmla="*/ 418 w 474"/>
              <a:gd name="T25" fmla="*/ 361 h 381"/>
              <a:gd name="T26" fmla="*/ 398 w 474"/>
              <a:gd name="T27" fmla="*/ 381 h 381"/>
              <a:gd name="T28" fmla="*/ 317 w 474"/>
              <a:gd name="T29" fmla="*/ 381 h 381"/>
              <a:gd name="T30" fmla="*/ 297 w 474"/>
              <a:gd name="T31" fmla="*/ 361 h 381"/>
              <a:gd name="T32" fmla="*/ 297 w 474"/>
              <a:gd name="T33" fmla="*/ 302 h 381"/>
              <a:gd name="T34" fmla="*/ 237 w 474"/>
              <a:gd name="T35" fmla="*/ 242 h 381"/>
              <a:gd name="T36" fmla="*/ 177 w 474"/>
              <a:gd name="T37" fmla="*/ 302 h 381"/>
              <a:gd name="T38" fmla="*/ 177 w 474"/>
              <a:gd name="T39" fmla="*/ 361 h 381"/>
              <a:gd name="T40" fmla="*/ 157 w 474"/>
              <a:gd name="T41" fmla="*/ 381 h 381"/>
              <a:gd name="T42" fmla="*/ 76 w 474"/>
              <a:gd name="T43" fmla="*/ 381 h 381"/>
              <a:gd name="T44" fmla="*/ 56 w 474"/>
              <a:gd name="T45" fmla="*/ 361 h 381"/>
              <a:gd name="T46" fmla="*/ 56 w 474"/>
              <a:gd name="T47" fmla="*/ 176 h 381"/>
              <a:gd name="T48" fmla="*/ 66 w 474"/>
              <a:gd name="T49" fmla="*/ 158 h 381"/>
              <a:gd name="T50" fmla="*/ 227 w 474"/>
              <a:gd name="T51" fmla="*/ 65 h 381"/>
              <a:gd name="T52" fmla="*/ 247 w 474"/>
              <a:gd name="T53" fmla="*/ 65 h 381"/>
              <a:gd name="T54" fmla="*/ 408 w 474"/>
              <a:gd name="T55" fmla="*/ 158 h 381"/>
              <a:gd name="T56" fmla="*/ 418 w 474"/>
              <a:gd name="T57" fmla="*/ 176 h 381"/>
              <a:gd name="T58" fmla="*/ 378 w 474"/>
              <a:gd name="T59" fmla="*/ 187 h 381"/>
              <a:gd name="T60" fmla="*/ 237 w 474"/>
              <a:gd name="T61" fmla="*/ 106 h 381"/>
              <a:gd name="T62" fmla="*/ 96 w 474"/>
              <a:gd name="T63" fmla="*/ 187 h 381"/>
              <a:gd name="T64" fmla="*/ 96 w 474"/>
              <a:gd name="T65" fmla="*/ 341 h 381"/>
              <a:gd name="T66" fmla="*/ 137 w 474"/>
              <a:gd name="T67" fmla="*/ 341 h 381"/>
              <a:gd name="T68" fmla="*/ 137 w 474"/>
              <a:gd name="T69" fmla="*/ 302 h 381"/>
              <a:gd name="T70" fmla="*/ 237 w 474"/>
              <a:gd name="T71" fmla="*/ 202 h 381"/>
              <a:gd name="T72" fmla="*/ 337 w 474"/>
              <a:gd name="T73" fmla="*/ 302 h 381"/>
              <a:gd name="T74" fmla="*/ 337 w 474"/>
              <a:gd name="T75" fmla="*/ 341 h 381"/>
              <a:gd name="T76" fmla="*/ 378 w 474"/>
              <a:gd name="T77" fmla="*/ 341 h 381"/>
              <a:gd name="T78" fmla="*/ 378 w 474"/>
              <a:gd name="T79" fmla="*/ 18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4" h="381">
                <a:moveTo>
                  <a:pt x="469" y="155"/>
                </a:moveTo>
                <a:cubicBezTo>
                  <a:pt x="465" y="161"/>
                  <a:pt x="458" y="165"/>
                  <a:pt x="451" y="165"/>
                </a:cubicBezTo>
                <a:cubicBezTo>
                  <a:pt x="448" y="165"/>
                  <a:pt x="444" y="164"/>
                  <a:pt x="441" y="162"/>
                </a:cubicBezTo>
                <a:lnTo>
                  <a:pt x="237" y="44"/>
                </a:lnTo>
                <a:lnTo>
                  <a:pt x="33" y="162"/>
                </a:lnTo>
                <a:cubicBezTo>
                  <a:pt x="23" y="168"/>
                  <a:pt x="11" y="164"/>
                  <a:pt x="6" y="155"/>
                </a:cubicBezTo>
                <a:cubicBezTo>
                  <a:pt x="0" y="145"/>
                  <a:pt x="3" y="133"/>
                  <a:pt x="13" y="127"/>
                </a:cubicBezTo>
                <a:lnTo>
                  <a:pt x="227" y="4"/>
                </a:lnTo>
                <a:cubicBezTo>
                  <a:pt x="233" y="0"/>
                  <a:pt x="241" y="0"/>
                  <a:pt x="247" y="4"/>
                </a:cubicBezTo>
                <a:lnTo>
                  <a:pt x="461" y="127"/>
                </a:lnTo>
                <a:cubicBezTo>
                  <a:pt x="471" y="133"/>
                  <a:pt x="474" y="145"/>
                  <a:pt x="469" y="155"/>
                </a:cubicBezTo>
                <a:close/>
                <a:moveTo>
                  <a:pt x="418" y="176"/>
                </a:moveTo>
                <a:lnTo>
                  <a:pt x="418" y="361"/>
                </a:lnTo>
                <a:cubicBezTo>
                  <a:pt x="418" y="372"/>
                  <a:pt x="409" y="381"/>
                  <a:pt x="398" y="381"/>
                </a:cubicBezTo>
                <a:lnTo>
                  <a:pt x="317" y="381"/>
                </a:lnTo>
                <a:cubicBezTo>
                  <a:pt x="306" y="381"/>
                  <a:pt x="297" y="372"/>
                  <a:pt x="297" y="361"/>
                </a:cubicBezTo>
                <a:lnTo>
                  <a:pt x="297" y="302"/>
                </a:lnTo>
                <a:cubicBezTo>
                  <a:pt x="297" y="269"/>
                  <a:pt x="270" y="242"/>
                  <a:pt x="237" y="242"/>
                </a:cubicBezTo>
                <a:cubicBezTo>
                  <a:pt x="204" y="242"/>
                  <a:pt x="177" y="269"/>
                  <a:pt x="177" y="302"/>
                </a:cubicBezTo>
                <a:lnTo>
                  <a:pt x="177" y="361"/>
                </a:lnTo>
                <a:cubicBezTo>
                  <a:pt x="177" y="372"/>
                  <a:pt x="168" y="381"/>
                  <a:pt x="157" y="381"/>
                </a:cubicBezTo>
                <a:lnTo>
                  <a:pt x="76" y="381"/>
                </a:lnTo>
                <a:cubicBezTo>
                  <a:pt x="65" y="381"/>
                  <a:pt x="56" y="372"/>
                  <a:pt x="56" y="361"/>
                </a:cubicBezTo>
                <a:lnTo>
                  <a:pt x="56" y="176"/>
                </a:lnTo>
                <a:cubicBezTo>
                  <a:pt x="56" y="168"/>
                  <a:pt x="60" y="162"/>
                  <a:pt x="66" y="158"/>
                </a:cubicBezTo>
                <a:lnTo>
                  <a:pt x="227" y="65"/>
                </a:lnTo>
                <a:cubicBezTo>
                  <a:pt x="233" y="62"/>
                  <a:pt x="241" y="62"/>
                  <a:pt x="247" y="65"/>
                </a:cubicBezTo>
                <a:lnTo>
                  <a:pt x="408" y="158"/>
                </a:lnTo>
                <a:cubicBezTo>
                  <a:pt x="414" y="162"/>
                  <a:pt x="418" y="168"/>
                  <a:pt x="418" y="176"/>
                </a:cubicBezTo>
                <a:close/>
                <a:moveTo>
                  <a:pt x="378" y="187"/>
                </a:moveTo>
                <a:lnTo>
                  <a:pt x="237" y="106"/>
                </a:lnTo>
                <a:lnTo>
                  <a:pt x="96" y="187"/>
                </a:lnTo>
                <a:lnTo>
                  <a:pt x="96" y="341"/>
                </a:lnTo>
                <a:lnTo>
                  <a:pt x="137" y="341"/>
                </a:lnTo>
                <a:lnTo>
                  <a:pt x="137" y="302"/>
                </a:lnTo>
                <a:cubicBezTo>
                  <a:pt x="137" y="247"/>
                  <a:pt x="182" y="202"/>
                  <a:pt x="237" y="202"/>
                </a:cubicBezTo>
                <a:cubicBezTo>
                  <a:pt x="292" y="202"/>
                  <a:pt x="337" y="247"/>
                  <a:pt x="337" y="302"/>
                </a:cubicBezTo>
                <a:lnTo>
                  <a:pt x="337" y="341"/>
                </a:lnTo>
                <a:lnTo>
                  <a:pt x="378" y="341"/>
                </a:lnTo>
                <a:lnTo>
                  <a:pt x="378" y="187"/>
                </a:lnTo>
                <a:close/>
              </a:path>
            </a:pathLst>
          </a:custGeom>
          <a:solidFill>
            <a:schemeClr val="tx1"/>
          </a:solidFill>
          <a:ln>
            <a:noFill/>
          </a:ln>
        </p:spPr>
        <p:txBody>
          <a:bodyPr/>
          <a:lstStyle/>
          <a:p>
            <a:endParaRPr lang="zh-CN" altLang="en-US">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detective-magnifying-glass_14877"/>
          <p:cNvSpPr>
            <a:spLocks noChangeAspect="1"/>
          </p:cNvSpPr>
          <p:nvPr>
            <p:custDataLst>
              <p:tags r:id="rId13"/>
            </p:custDataLst>
          </p:nvPr>
        </p:nvSpPr>
        <p:spPr bwMode="auto">
          <a:xfrm>
            <a:off x="11102567" y="545316"/>
            <a:ext cx="200964" cy="197120"/>
          </a:xfrm>
          <a:custGeom>
            <a:avLst/>
            <a:gdLst>
              <a:gd name="T0" fmla="*/ 622 w 629"/>
              <a:gd name="T1" fmla="*/ 584 h 618"/>
              <a:gd name="T2" fmla="*/ 459 w 629"/>
              <a:gd name="T3" fmla="*/ 421 h 618"/>
              <a:gd name="T4" fmla="*/ 517 w 629"/>
              <a:gd name="T5" fmla="*/ 258 h 618"/>
              <a:gd name="T6" fmla="*/ 259 w 629"/>
              <a:gd name="T7" fmla="*/ 0 h 618"/>
              <a:gd name="T8" fmla="*/ 0 w 629"/>
              <a:gd name="T9" fmla="*/ 258 h 618"/>
              <a:gd name="T10" fmla="*/ 259 w 629"/>
              <a:gd name="T11" fmla="*/ 517 h 618"/>
              <a:gd name="T12" fmla="*/ 431 w 629"/>
              <a:gd name="T13" fmla="*/ 450 h 618"/>
              <a:gd name="T14" fmla="*/ 593 w 629"/>
              <a:gd name="T15" fmla="*/ 612 h 618"/>
              <a:gd name="T16" fmla="*/ 607 w 629"/>
              <a:gd name="T17" fmla="*/ 618 h 618"/>
              <a:gd name="T18" fmla="*/ 622 w 629"/>
              <a:gd name="T19" fmla="*/ 612 h 618"/>
              <a:gd name="T20" fmla="*/ 622 w 629"/>
              <a:gd name="T21" fmla="*/ 584 h 618"/>
              <a:gd name="T22" fmla="*/ 27 w 629"/>
              <a:gd name="T23" fmla="*/ 258 h 618"/>
              <a:gd name="T24" fmla="*/ 259 w 629"/>
              <a:gd name="T25" fmla="*/ 26 h 618"/>
              <a:gd name="T26" fmla="*/ 490 w 629"/>
              <a:gd name="T27" fmla="*/ 258 h 618"/>
              <a:gd name="T28" fmla="*/ 427 w 629"/>
              <a:gd name="T29" fmla="*/ 417 h 618"/>
              <a:gd name="T30" fmla="*/ 427 w 629"/>
              <a:gd name="T31" fmla="*/ 417 h 618"/>
              <a:gd name="T32" fmla="*/ 426 w 629"/>
              <a:gd name="T33" fmla="*/ 418 h 618"/>
              <a:gd name="T34" fmla="*/ 259 w 629"/>
              <a:gd name="T35" fmla="*/ 490 h 618"/>
              <a:gd name="T36" fmla="*/ 27 w 629"/>
              <a:gd name="T37" fmla="*/ 25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9" h="618">
                <a:moveTo>
                  <a:pt x="622" y="584"/>
                </a:moveTo>
                <a:lnTo>
                  <a:pt x="459" y="421"/>
                </a:lnTo>
                <a:cubicBezTo>
                  <a:pt x="495" y="377"/>
                  <a:pt x="517" y="320"/>
                  <a:pt x="517" y="258"/>
                </a:cubicBezTo>
                <a:cubicBezTo>
                  <a:pt x="517" y="116"/>
                  <a:pt x="401" y="0"/>
                  <a:pt x="259" y="0"/>
                </a:cubicBezTo>
                <a:cubicBezTo>
                  <a:pt x="116" y="0"/>
                  <a:pt x="0" y="116"/>
                  <a:pt x="0" y="258"/>
                </a:cubicBezTo>
                <a:cubicBezTo>
                  <a:pt x="0" y="401"/>
                  <a:pt x="116" y="517"/>
                  <a:pt x="259" y="517"/>
                </a:cubicBezTo>
                <a:cubicBezTo>
                  <a:pt x="325" y="517"/>
                  <a:pt x="385" y="491"/>
                  <a:pt x="431" y="450"/>
                </a:cubicBezTo>
                <a:lnTo>
                  <a:pt x="593" y="612"/>
                </a:lnTo>
                <a:cubicBezTo>
                  <a:pt x="597" y="616"/>
                  <a:pt x="602" y="618"/>
                  <a:pt x="607" y="618"/>
                </a:cubicBezTo>
                <a:cubicBezTo>
                  <a:pt x="613" y="618"/>
                  <a:pt x="618" y="616"/>
                  <a:pt x="622" y="612"/>
                </a:cubicBezTo>
                <a:cubicBezTo>
                  <a:pt x="629" y="604"/>
                  <a:pt x="629" y="591"/>
                  <a:pt x="622" y="584"/>
                </a:cubicBezTo>
                <a:close/>
                <a:moveTo>
                  <a:pt x="27" y="258"/>
                </a:moveTo>
                <a:cubicBezTo>
                  <a:pt x="27" y="130"/>
                  <a:pt x="131" y="26"/>
                  <a:pt x="259" y="26"/>
                </a:cubicBezTo>
                <a:cubicBezTo>
                  <a:pt x="386" y="26"/>
                  <a:pt x="490" y="130"/>
                  <a:pt x="490" y="258"/>
                </a:cubicBezTo>
                <a:cubicBezTo>
                  <a:pt x="490" y="319"/>
                  <a:pt x="466" y="375"/>
                  <a:pt x="427" y="417"/>
                </a:cubicBezTo>
                <a:cubicBezTo>
                  <a:pt x="427" y="417"/>
                  <a:pt x="427" y="417"/>
                  <a:pt x="427" y="417"/>
                </a:cubicBezTo>
                <a:cubicBezTo>
                  <a:pt x="426" y="417"/>
                  <a:pt x="426" y="418"/>
                  <a:pt x="426" y="418"/>
                </a:cubicBezTo>
                <a:cubicBezTo>
                  <a:pt x="384" y="462"/>
                  <a:pt x="324" y="490"/>
                  <a:pt x="259" y="490"/>
                </a:cubicBezTo>
                <a:cubicBezTo>
                  <a:pt x="131" y="490"/>
                  <a:pt x="27" y="386"/>
                  <a:pt x="27" y="258"/>
                </a:cubicBezTo>
                <a:close/>
              </a:path>
            </a:pathLst>
          </a:custGeom>
          <a:solidFill>
            <a:schemeClr val="tx1"/>
          </a:solidFill>
          <a:ln>
            <a:noFill/>
          </a:ln>
        </p:spPr>
        <p:txBody>
          <a:bodyPr/>
          <a:lstStyle/>
          <a:p>
            <a:endParaRPr lang="zh-CN" altLang="en-US">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9" name="PA-直接连接符 18"/>
          <p:cNvCxnSpPr/>
          <p:nvPr>
            <p:custDataLst>
              <p:tags r:id="rId14"/>
            </p:custDataLst>
          </p:nvPr>
        </p:nvCxnSpPr>
        <p:spPr>
          <a:xfrm flipV="1">
            <a:off x="7605268" y="797618"/>
            <a:ext cx="282017"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1856" y="310419"/>
            <a:ext cx="1441862" cy="14446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par>
                          <p:cTn id="17" fill="hold">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randombar(horizontal)">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bldLvl="0" animBg="1"/>
      <p:bldP spid="12" grpId="0" bldLvl="0" animBg="1"/>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zh-CN" altLang="en-US" sz="2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1</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500"/>
                            </p:stCondLst>
                            <p:childTnLst>
                              <p:par>
                                <p:cTn id="24" presetID="2" presetClass="entr" presetSubtype="4"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fill="hold"/>
                                        <p:tgtEl>
                                          <p:spTgt spid="16"/>
                                        </p:tgtEl>
                                        <p:attrNameLst>
                                          <p:attrName>ppt_x</p:attrName>
                                        </p:attrNameLst>
                                      </p:cBhvr>
                                      <p:tavLst>
                                        <p:tav tm="0">
                                          <p:val>
                                            <p:strVal val="#ppt_x"/>
                                          </p:val>
                                        </p:tav>
                                        <p:tav tm="100000">
                                          <p:val>
                                            <p:strVal val="#ppt_x"/>
                                          </p:val>
                                        </p:tav>
                                      </p:tavLst>
                                    </p:anim>
                                    <p:anim calcmode="lin" valueType="num">
                                      <p:cBhvr additive="base">
                                        <p:cTn id="27" dur="10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ppt_x"/>
                                          </p:val>
                                        </p:tav>
                                        <p:tav tm="100000">
                                          <p:val>
                                            <p:strVal val="#ppt_x"/>
                                          </p:val>
                                        </p:tav>
                                      </p:tavLst>
                                    </p:anim>
                                    <p:anim calcmode="lin" valueType="num">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ppt_x"/>
                                          </p:val>
                                        </p:tav>
                                        <p:tav tm="100000">
                                          <p:val>
                                            <p:strVal val="#ppt_x"/>
                                          </p:val>
                                        </p:tav>
                                      </p:tavLst>
                                    </p:anim>
                                    <p:anim calcmode="lin" valueType="num">
                                      <p:cBhvr additive="base">
                                        <p:cTn id="35" dur="10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ppt_x"/>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îṣḻiďê"/>
          <p:cNvSpPr/>
          <p:nvPr>
            <p:custDataLst>
              <p:tags r:id="rId1"/>
            </p:custDataLst>
          </p:nvPr>
        </p:nvSpPr>
        <p:spPr bwMode="auto">
          <a:xfrm>
            <a:off x="2591974" y="4046166"/>
            <a:ext cx="351670"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01</a:t>
            </a:r>
          </a:p>
        </p:txBody>
      </p:sp>
      <p:sp>
        <p:nvSpPr>
          <p:cNvPr id="5" name="PA-íṧlïḍè"/>
          <p:cNvSpPr/>
          <p:nvPr>
            <p:custDataLst>
              <p:tags r:id="rId2"/>
            </p:custDataLst>
          </p:nvPr>
        </p:nvSpPr>
        <p:spPr bwMode="auto">
          <a:xfrm>
            <a:off x="2101640" y="3570033"/>
            <a:ext cx="1332338" cy="1486038"/>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39" y="18260"/>
                  <a:pt x="6897" y="19188"/>
                  <a:pt x="9197" y="19335"/>
                </a:cubicBezTo>
                <a:cubicBezTo>
                  <a:pt x="8918" y="20157"/>
                  <a:pt x="8453" y="20930"/>
                  <a:pt x="7797" y="21600"/>
                </a:cubicBezTo>
                <a:cubicBezTo>
                  <a:pt x="8874" y="21508"/>
                  <a:pt x="9927" y="21069"/>
                  <a:pt x="10751" y="20282"/>
                </a:cubicBezTo>
                <a:cubicBezTo>
                  <a:pt x="11091" y="19958"/>
                  <a:pt x="11357" y="19595"/>
                  <a:pt x="11572" y="19211"/>
                </a:cubicBezTo>
                <a:cubicBezTo>
                  <a:pt x="13486" y="18876"/>
                  <a:pt x="15317" y="17986"/>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5353A"/>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 name="PA-íṧḷídé"/>
          <p:cNvSpPr/>
          <p:nvPr>
            <p:custDataLst>
              <p:tags r:id="rId3"/>
            </p:custDataLst>
          </p:nvPr>
        </p:nvSpPr>
        <p:spPr bwMode="auto">
          <a:xfrm>
            <a:off x="3433978" y="2732205"/>
            <a:ext cx="1332337" cy="1504415"/>
          </a:xfrm>
          <a:custGeom>
            <a:avLst/>
            <a:gdLst>
              <a:gd name="T0" fmla="+- 0 10800 961"/>
              <a:gd name="T1" fmla="*/ T0 w 19679"/>
              <a:gd name="T2" fmla="*/ 10352 h 20704"/>
              <a:gd name="T3" fmla="+- 0 10800 961"/>
              <a:gd name="T4" fmla="*/ T3 w 19679"/>
              <a:gd name="T5" fmla="*/ 10352 h 20704"/>
              <a:gd name="T6" fmla="+- 0 10800 961"/>
              <a:gd name="T7" fmla="*/ T6 w 19679"/>
              <a:gd name="T8" fmla="*/ 10352 h 20704"/>
              <a:gd name="T9" fmla="+- 0 10800 961"/>
              <a:gd name="T10" fmla="*/ T9 w 19679"/>
              <a:gd name="T11" fmla="*/ 10352 h 20704"/>
            </a:gdLst>
            <a:ahLst/>
            <a:cxnLst>
              <a:cxn ang="0">
                <a:pos x="T1" y="T2"/>
              </a:cxn>
              <a:cxn ang="0">
                <a:pos x="T4" y="T5"/>
              </a:cxn>
              <a:cxn ang="0">
                <a:pos x="T7" y="T8"/>
              </a:cxn>
              <a:cxn ang="0">
                <a:pos x="T10" y="T11"/>
              </a:cxn>
            </a:cxnLst>
            <a:rect l="0" t="0" r="r" b="b"/>
            <a:pathLst>
              <a:path w="19679" h="20704">
                <a:moveTo>
                  <a:pt x="11880" y="0"/>
                </a:moveTo>
                <a:cubicBezTo>
                  <a:pt x="10803" y="87"/>
                  <a:pt x="9750" y="505"/>
                  <a:pt x="8926" y="1250"/>
                </a:cubicBezTo>
                <a:cubicBezTo>
                  <a:pt x="8506" y="1629"/>
                  <a:pt x="8190" y="2063"/>
                  <a:pt x="7960" y="2524"/>
                </a:cubicBezTo>
                <a:cubicBezTo>
                  <a:pt x="6100" y="2860"/>
                  <a:pt x="4322" y="3700"/>
                  <a:pt x="2881" y="5043"/>
                </a:cubicBezTo>
                <a:cubicBezTo>
                  <a:pt x="-961" y="8625"/>
                  <a:pt x="-961" y="14435"/>
                  <a:pt x="2881" y="18017"/>
                </a:cubicBezTo>
                <a:cubicBezTo>
                  <a:pt x="6723" y="21600"/>
                  <a:pt x="12954" y="21599"/>
                  <a:pt x="16796" y="18017"/>
                </a:cubicBezTo>
                <a:cubicBezTo>
                  <a:pt x="20638" y="14435"/>
                  <a:pt x="20638" y="8625"/>
                  <a:pt x="16796" y="5043"/>
                </a:cubicBezTo>
                <a:cubicBezTo>
                  <a:pt x="15021" y="3388"/>
                  <a:pt x="12736" y="2509"/>
                  <a:pt x="10412" y="2383"/>
                </a:cubicBezTo>
                <a:cubicBezTo>
                  <a:pt x="10678" y="1519"/>
                  <a:pt x="11159" y="697"/>
                  <a:pt x="11880" y="0"/>
                </a:cubicBezTo>
                <a:close/>
                <a:moveTo>
                  <a:pt x="9838" y="5244"/>
                </a:moveTo>
                <a:cubicBezTo>
                  <a:pt x="11564" y="5244"/>
                  <a:pt x="13290" y="5857"/>
                  <a:pt x="14607" y="7085"/>
                </a:cubicBezTo>
                <a:cubicBezTo>
                  <a:pt x="17240" y="9540"/>
                  <a:pt x="17240" y="13521"/>
                  <a:pt x="14607" y="15976"/>
                </a:cubicBezTo>
                <a:cubicBezTo>
                  <a:pt x="11974" y="18431"/>
                  <a:pt x="7703" y="18431"/>
                  <a:pt x="5070" y="15976"/>
                </a:cubicBezTo>
                <a:cubicBezTo>
                  <a:pt x="2437" y="13521"/>
                  <a:pt x="2437" y="9540"/>
                  <a:pt x="5070" y="7085"/>
                </a:cubicBezTo>
                <a:cubicBezTo>
                  <a:pt x="6387" y="5857"/>
                  <a:pt x="8113" y="5244"/>
                  <a:pt x="9838" y="5244"/>
                </a:cubicBezTo>
                <a:close/>
              </a:path>
            </a:pathLst>
          </a:custGeom>
          <a:solidFill>
            <a:srgbClr val="FBB805"/>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 name="PA-íSḷîḍê"/>
          <p:cNvSpPr/>
          <p:nvPr>
            <p:custDataLst>
              <p:tags r:id="rId4"/>
            </p:custDataLst>
          </p:nvPr>
        </p:nvSpPr>
        <p:spPr bwMode="auto">
          <a:xfrm>
            <a:off x="4766315" y="3570033"/>
            <a:ext cx="1333173" cy="1486038"/>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48" y="18270"/>
                  <a:pt x="6921" y="19199"/>
                  <a:pt x="9234" y="19338"/>
                </a:cubicBezTo>
                <a:cubicBezTo>
                  <a:pt x="8955" y="20157"/>
                  <a:pt x="8491" y="20932"/>
                  <a:pt x="7837" y="21600"/>
                </a:cubicBezTo>
                <a:cubicBezTo>
                  <a:pt x="8914" y="21508"/>
                  <a:pt x="9967" y="21069"/>
                  <a:pt x="10791" y="20282"/>
                </a:cubicBezTo>
                <a:cubicBezTo>
                  <a:pt x="11132" y="19957"/>
                  <a:pt x="11400" y="19590"/>
                  <a:pt x="11615" y="19205"/>
                </a:cubicBezTo>
                <a:cubicBezTo>
                  <a:pt x="13512" y="18863"/>
                  <a:pt x="15329" y="17974"/>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5353A"/>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 name="PA-îṧ1ïďè"/>
          <p:cNvSpPr/>
          <p:nvPr>
            <p:custDataLst>
              <p:tags r:id="rId5"/>
            </p:custDataLst>
          </p:nvPr>
        </p:nvSpPr>
        <p:spPr bwMode="auto">
          <a:xfrm>
            <a:off x="6098652" y="2732205"/>
            <a:ext cx="1333173" cy="1504415"/>
          </a:xfrm>
          <a:custGeom>
            <a:avLst/>
            <a:gdLst>
              <a:gd name="T0" fmla="+- 0 10800 961"/>
              <a:gd name="T1" fmla="*/ T0 w 19679"/>
              <a:gd name="T2" fmla="*/ 10352 h 20704"/>
              <a:gd name="T3" fmla="+- 0 10800 961"/>
              <a:gd name="T4" fmla="*/ T3 w 19679"/>
              <a:gd name="T5" fmla="*/ 10352 h 20704"/>
              <a:gd name="T6" fmla="+- 0 10800 961"/>
              <a:gd name="T7" fmla="*/ T6 w 19679"/>
              <a:gd name="T8" fmla="*/ 10352 h 20704"/>
              <a:gd name="T9" fmla="+- 0 10800 961"/>
              <a:gd name="T10" fmla="*/ T9 w 19679"/>
              <a:gd name="T11" fmla="*/ 10352 h 20704"/>
            </a:gdLst>
            <a:ahLst/>
            <a:cxnLst>
              <a:cxn ang="0">
                <a:pos x="T1" y="T2"/>
              </a:cxn>
              <a:cxn ang="0">
                <a:pos x="T4" y="T5"/>
              </a:cxn>
              <a:cxn ang="0">
                <a:pos x="T7" y="T8"/>
              </a:cxn>
              <a:cxn ang="0">
                <a:pos x="T10" y="T11"/>
              </a:cxn>
            </a:cxnLst>
            <a:rect l="0" t="0" r="r" b="b"/>
            <a:pathLst>
              <a:path w="19679" h="20704">
                <a:moveTo>
                  <a:pt x="11963" y="0"/>
                </a:moveTo>
                <a:cubicBezTo>
                  <a:pt x="10886" y="87"/>
                  <a:pt x="9837" y="505"/>
                  <a:pt x="9012" y="1250"/>
                </a:cubicBezTo>
                <a:cubicBezTo>
                  <a:pt x="8596" y="1626"/>
                  <a:pt x="8279" y="2055"/>
                  <a:pt x="8050" y="2513"/>
                </a:cubicBezTo>
                <a:cubicBezTo>
                  <a:pt x="6157" y="2837"/>
                  <a:pt x="4344" y="3678"/>
                  <a:pt x="2881" y="5043"/>
                </a:cubicBezTo>
                <a:cubicBezTo>
                  <a:pt x="-961" y="8625"/>
                  <a:pt x="-961" y="14435"/>
                  <a:pt x="2881" y="18017"/>
                </a:cubicBezTo>
                <a:cubicBezTo>
                  <a:pt x="6723" y="21600"/>
                  <a:pt x="12954" y="21599"/>
                  <a:pt x="16796" y="18017"/>
                </a:cubicBezTo>
                <a:cubicBezTo>
                  <a:pt x="20638" y="14435"/>
                  <a:pt x="20638" y="8625"/>
                  <a:pt x="16796" y="5043"/>
                </a:cubicBezTo>
                <a:cubicBezTo>
                  <a:pt x="15042" y="3408"/>
                  <a:pt x="12790" y="2528"/>
                  <a:pt x="10495" y="2386"/>
                </a:cubicBezTo>
                <a:cubicBezTo>
                  <a:pt x="10761" y="1521"/>
                  <a:pt x="11241" y="697"/>
                  <a:pt x="11963" y="0"/>
                </a:cubicBezTo>
                <a:close/>
                <a:moveTo>
                  <a:pt x="9838" y="5244"/>
                </a:moveTo>
                <a:cubicBezTo>
                  <a:pt x="11564" y="5244"/>
                  <a:pt x="13290" y="5857"/>
                  <a:pt x="14607" y="7085"/>
                </a:cubicBezTo>
                <a:cubicBezTo>
                  <a:pt x="17240" y="9540"/>
                  <a:pt x="17240" y="13521"/>
                  <a:pt x="14607" y="15976"/>
                </a:cubicBezTo>
                <a:cubicBezTo>
                  <a:pt x="11974" y="18431"/>
                  <a:pt x="7703" y="18431"/>
                  <a:pt x="5070" y="15976"/>
                </a:cubicBezTo>
                <a:cubicBezTo>
                  <a:pt x="2437" y="13521"/>
                  <a:pt x="2437" y="9540"/>
                  <a:pt x="5070" y="7085"/>
                </a:cubicBezTo>
                <a:cubicBezTo>
                  <a:pt x="6387" y="5857"/>
                  <a:pt x="8113" y="5244"/>
                  <a:pt x="9838" y="5244"/>
                </a:cubicBezTo>
                <a:close/>
              </a:path>
            </a:pathLst>
          </a:custGeom>
          <a:solidFill>
            <a:srgbClr val="FBB805"/>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 name="PA-ïsḷiḍe"/>
          <p:cNvSpPr/>
          <p:nvPr>
            <p:custDataLst>
              <p:tags r:id="rId6"/>
            </p:custDataLst>
          </p:nvPr>
        </p:nvSpPr>
        <p:spPr bwMode="auto">
          <a:xfrm>
            <a:off x="7431825" y="3570033"/>
            <a:ext cx="1332337" cy="1486038"/>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17" y="18240"/>
                  <a:pt x="6842" y="19168"/>
                  <a:pt x="9114" y="19332"/>
                </a:cubicBezTo>
                <a:cubicBezTo>
                  <a:pt x="8835" y="20154"/>
                  <a:pt x="8369" y="20930"/>
                  <a:pt x="7714" y="21600"/>
                </a:cubicBezTo>
                <a:cubicBezTo>
                  <a:pt x="8791" y="21508"/>
                  <a:pt x="9844" y="21069"/>
                  <a:pt x="10668" y="20282"/>
                </a:cubicBezTo>
                <a:cubicBezTo>
                  <a:pt x="11003" y="19962"/>
                  <a:pt x="11269" y="19602"/>
                  <a:pt x="11482" y="19223"/>
                </a:cubicBezTo>
                <a:cubicBezTo>
                  <a:pt x="13428" y="18900"/>
                  <a:pt x="15295" y="18008"/>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4" y="16967"/>
                  <a:pt x="7703" y="16967"/>
                  <a:pt x="5070" y="14375"/>
                </a:cubicBezTo>
                <a:cubicBezTo>
                  <a:pt x="2437" y="11784"/>
                  <a:pt x="2437" y="7581"/>
                  <a:pt x="5070" y="4990"/>
                </a:cubicBezTo>
                <a:cubicBezTo>
                  <a:pt x="6387" y="3694"/>
                  <a:pt x="8113" y="3047"/>
                  <a:pt x="9838" y="3047"/>
                </a:cubicBezTo>
                <a:close/>
              </a:path>
            </a:pathLst>
          </a:custGeom>
          <a:solidFill>
            <a:srgbClr val="D5353A"/>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0" name="PA-iŝḷïďé"/>
          <p:cNvSpPr/>
          <p:nvPr>
            <p:custDataLst>
              <p:tags r:id="rId7"/>
            </p:custDataLst>
          </p:nvPr>
        </p:nvSpPr>
        <p:spPr bwMode="auto">
          <a:xfrm>
            <a:off x="8764162" y="2732205"/>
            <a:ext cx="1332338" cy="1504415"/>
          </a:xfrm>
          <a:custGeom>
            <a:avLst/>
            <a:gdLst>
              <a:gd name="T0" fmla="+- 0 10800 961"/>
              <a:gd name="T1" fmla="*/ T0 w 19679"/>
              <a:gd name="T2" fmla="*/ 10352 h 20704"/>
              <a:gd name="T3" fmla="+- 0 10800 961"/>
              <a:gd name="T4" fmla="*/ T3 w 19679"/>
              <a:gd name="T5" fmla="*/ 10352 h 20704"/>
              <a:gd name="T6" fmla="+- 0 10800 961"/>
              <a:gd name="T7" fmla="*/ T6 w 19679"/>
              <a:gd name="T8" fmla="*/ 10352 h 20704"/>
              <a:gd name="T9" fmla="+- 0 10800 961"/>
              <a:gd name="T10" fmla="*/ T9 w 19679"/>
              <a:gd name="T11" fmla="*/ 10352 h 20704"/>
            </a:gdLst>
            <a:ahLst/>
            <a:cxnLst>
              <a:cxn ang="0">
                <a:pos x="T1" y="T2"/>
              </a:cxn>
              <a:cxn ang="0">
                <a:pos x="T4" y="T5"/>
              </a:cxn>
              <a:cxn ang="0">
                <a:pos x="T7" y="T8"/>
              </a:cxn>
              <a:cxn ang="0">
                <a:pos x="T10" y="T11"/>
              </a:cxn>
            </a:cxnLst>
            <a:rect l="0" t="0" r="r" b="b"/>
            <a:pathLst>
              <a:path w="19679" h="20704">
                <a:moveTo>
                  <a:pt x="11880" y="0"/>
                </a:moveTo>
                <a:cubicBezTo>
                  <a:pt x="10803" y="87"/>
                  <a:pt x="9750" y="505"/>
                  <a:pt x="8926" y="1250"/>
                </a:cubicBezTo>
                <a:cubicBezTo>
                  <a:pt x="8506" y="1629"/>
                  <a:pt x="8190" y="2063"/>
                  <a:pt x="7960" y="2524"/>
                </a:cubicBezTo>
                <a:cubicBezTo>
                  <a:pt x="6098" y="2859"/>
                  <a:pt x="4322" y="3699"/>
                  <a:pt x="2881" y="5043"/>
                </a:cubicBezTo>
                <a:cubicBezTo>
                  <a:pt x="-961" y="8625"/>
                  <a:pt x="-961" y="14435"/>
                  <a:pt x="2881" y="18017"/>
                </a:cubicBezTo>
                <a:cubicBezTo>
                  <a:pt x="6723" y="21600"/>
                  <a:pt x="12954" y="21599"/>
                  <a:pt x="16796" y="18017"/>
                </a:cubicBezTo>
                <a:cubicBezTo>
                  <a:pt x="20638" y="14435"/>
                  <a:pt x="20638" y="8625"/>
                  <a:pt x="16796" y="5043"/>
                </a:cubicBezTo>
                <a:cubicBezTo>
                  <a:pt x="15021" y="3388"/>
                  <a:pt x="12736" y="2509"/>
                  <a:pt x="10412" y="2383"/>
                </a:cubicBezTo>
                <a:cubicBezTo>
                  <a:pt x="10678" y="1519"/>
                  <a:pt x="11159" y="697"/>
                  <a:pt x="11880" y="0"/>
                </a:cubicBezTo>
                <a:close/>
                <a:moveTo>
                  <a:pt x="9838" y="5244"/>
                </a:moveTo>
                <a:cubicBezTo>
                  <a:pt x="11564" y="5244"/>
                  <a:pt x="13290" y="5857"/>
                  <a:pt x="14607" y="7085"/>
                </a:cubicBezTo>
                <a:cubicBezTo>
                  <a:pt x="17240" y="9540"/>
                  <a:pt x="17240" y="13521"/>
                  <a:pt x="14607" y="15976"/>
                </a:cubicBezTo>
                <a:cubicBezTo>
                  <a:pt x="11974" y="18431"/>
                  <a:pt x="7703" y="18431"/>
                  <a:pt x="5070" y="15976"/>
                </a:cubicBezTo>
                <a:cubicBezTo>
                  <a:pt x="2437" y="13521"/>
                  <a:pt x="2437" y="9540"/>
                  <a:pt x="5070" y="7085"/>
                </a:cubicBezTo>
                <a:cubicBezTo>
                  <a:pt x="6387" y="5857"/>
                  <a:pt x="8113" y="5244"/>
                  <a:pt x="9838" y="5244"/>
                </a:cubicBezTo>
                <a:close/>
              </a:path>
            </a:pathLst>
          </a:custGeom>
          <a:solidFill>
            <a:srgbClr val="FBB805"/>
          </a:solidFill>
          <a:ln>
            <a:noFill/>
          </a:ln>
          <a:effectLst/>
        </p:spPr>
        <p:txBody>
          <a:bodyPr anchor="ctr">
            <a:scene3d>
              <a:camera prst="orthographicFront"/>
              <a:lightRig rig="threePt" dir="t"/>
            </a:scene3d>
            <a:sp3d contourW="12700"/>
          </a:body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7" name="PA-íŝḻîḑê"/>
          <p:cNvSpPr/>
          <p:nvPr>
            <p:custDataLst>
              <p:tags r:id="rId8"/>
            </p:custDataLst>
          </p:nvPr>
        </p:nvSpPr>
        <p:spPr bwMode="auto">
          <a:xfrm>
            <a:off x="3924311" y="3379579"/>
            <a:ext cx="351671"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02</a:t>
            </a:r>
          </a:p>
        </p:txBody>
      </p:sp>
      <p:sp>
        <p:nvSpPr>
          <p:cNvPr id="18" name="PA-i$lîďè"/>
          <p:cNvSpPr/>
          <p:nvPr>
            <p:custDataLst>
              <p:tags r:id="rId9"/>
            </p:custDataLst>
          </p:nvPr>
        </p:nvSpPr>
        <p:spPr bwMode="auto">
          <a:xfrm>
            <a:off x="5256649" y="4046166"/>
            <a:ext cx="352506"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03</a:t>
            </a:r>
          </a:p>
        </p:txBody>
      </p:sp>
      <p:sp>
        <p:nvSpPr>
          <p:cNvPr id="19" name="PA-išľîdè"/>
          <p:cNvSpPr/>
          <p:nvPr>
            <p:custDataLst>
              <p:tags r:id="rId10"/>
            </p:custDataLst>
          </p:nvPr>
        </p:nvSpPr>
        <p:spPr bwMode="auto">
          <a:xfrm>
            <a:off x="6594833" y="3379579"/>
            <a:ext cx="352506"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04</a:t>
            </a:r>
          </a:p>
        </p:txBody>
      </p:sp>
      <p:sp>
        <p:nvSpPr>
          <p:cNvPr id="20" name="PA-ïs1iḋè"/>
          <p:cNvSpPr/>
          <p:nvPr>
            <p:custDataLst>
              <p:tags r:id="rId11"/>
            </p:custDataLst>
          </p:nvPr>
        </p:nvSpPr>
        <p:spPr bwMode="auto">
          <a:xfrm>
            <a:off x="7916312" y="4046166"/>
            <a:ext cx="351670"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05</a:t>
            </a:r>
          </a:p>
        </p:txBody>
      </p:sp>
      <p:sp>
        <p:nvSpPr>
          <p:cNvPr id="21" name="PA-iṣḷïḑè"/>
          <p:cNvSpPr/>
          <p:nvPr>
            <p:custDataLst>
              <p:tags r:id="rId12"/>
            </p:custDataLst>
          </p:nvPr>
        </p:nvSpPr>
        <p:spPr bwMode="auto">
          <a:xfrm>
            <a:off x="9254496" y="3379579"/>
            <a:ext cx="351670" cy="3809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scene3d>
              <a:camera prst="orthographicFront"/>
              <a:lightRig rig="threePt" dir="t"/>
            </a:scene3d>
            <a:sp3d contourW="12700"/>
          </a:bodyPr>
          <a:lstStyle/>
          <a:p>
            <a:pPr marL="0" indent="0">
              <a:buSzTx/>
              <a:buFontTx/>
              <a:buNone/>
            </a:pPr>
            <a:r>
              <a:rPr lang="id-ID" sz="2400">
                <a:solidFill>
                  <a:srgbClr val="53585F"/>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06</a:t>
            </a:r>
          </a:p>
        </p:txBody>
      </p:sp>
      <p:sp>
        <p:nvSpPr>
          <p:cNvPr id="22" name="PA-文本框 21"/>
          <p:cNvSpPr txBox="1"/>
          <p:nvPr>
            <p:custDataLst>
              <p:tags r:id="rId13"/>
            </p:custDataLst>
          </p:nvPr>
        </p:nvSpPr>
        <p:spPr>
          <a:xfrm>
            <a:off x="8493842" y="1866765"/>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23" name="PA-文本框 22"/>
          <p:cNvSpPr txBox="1"/>
          <p:nvPr>
            <p:custDataLst>
              <p:tags r:id="rId14"/>
            </p:custDataLst>
          </p:nvPr>
        </p:nvSpPr>
        <p:spPr>
          <a:xfrm>
            <a:off x="5828749" y="1866765"/>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24" name="PA-文本框 23"/>
          <p:cNvSpPr txBox="1"/>
          <p:nvPr>
            <p:custDataLst>
              <p:tags r:id="rId15"/>
            </p:custDataLst>
          </p:nvPr>
        </p:nvSpPr>
        <p:spPr>
          <a:xfrm>
            <a:off x="3163657" y="1866765"/>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25" name="PA-文本框 24"/>
          <p:cNvSpPr txBox="1"/>
          <p:nvPr>
            <p:custDataLst>
              <p:tags r:id="rId16"/>
            </p:custDataLst>
          </p:nvPr>
        </p:nvSpPr>
        <p:spPr>
          <a:xfrm>
            <a:off x="7155658" y="5124678"/>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26" name="PA-文本框 25"/>
          <p:cNvSpPr txBox="1"/>
          <p:nvPr>
            <p:custDataLst>
              <p:tags r:id="rId17"/>
            </p:custDataLst>
          </p:nvPr>
        </p:nvSpPr>
        <p:spPr>
          <a:xfrm>
            <a:off x="4496412" y="5124678"/>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27" name="PA-文本框 26"/>
          <p:cNvSpPr txBox="1"/>
          <p:nvPr>
            <p:custDataLst>
              <p:tags r:id="rId18"/>
            </p:custDataLst>
          </p:nvPr>
        </p:nvSpPr>
        <p:spPr>
          <a:xfrm>
            <a:off x="1831320" y="5124678"/>
            <a:ext cx="1872978" cy="60837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Lorem ipsum dolor sit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er</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elit</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a:t>
            </a:r>
            <a:r>
              <a:rPr lang="en-US" altLang="zh-CN" sz="1000" dirty="0" err="1">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ltest,onsectetaLorem</a:t>
            </a: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 ipsum dolor</a:t>
            </a:r>
          </a:p>
        </p:txBody>
      </p:sp>
      <p:sp>
        <p:nvSpPr>
          <p:cNvPr id="32" name="PA-文本框 31"/>
          <p:cNvSpPr txBox="1"/>
          <p:nvPr>
            <p:custDataLst>
              <p:tags r:id="rId19"/>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3" name="PA-直接连接符 32"/>
          <p:cNvCxnSpPr/>
          <p:nvPr>
            <p:custDataLst>
              <p:tags r:id="rId20"/>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90"/>
                                          </p:val>
                                        </p:tav>
                                        <p:tav tm="100000">
                                          <p:val>
                                            <p:fltVal val="0"/>
                                          </p:val>
                                        </p:tav>
                                      </p:tavLst>
                                    </p:anim>
                                    <p:animEffect transition="in" filter="fade">
                                      <p:cBhvr>
                                        <p:cTn id="52" dur="1000"/>
                                        <p:tgtEl>
                                          <p:spTgt spid="1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fltVal val="0"/>
                                          </p:val>
                                        </p:tav>
                                        <p:tav tm="100000">
                                          <p:val>
                                            <p:strVal val="#ppt_w"/>
                                          </p:val>
                                        </p:tav>
                                      </p:tavLst>
                                    </p:anim>
                                    <p:anim calcmode="lin" valueType="num">
                                      <p:cBhvr>
                                        <p:cTn id="56" dur="1000" fill="hold"/>
                                        <p:tgtEl>
                                          <p:spTgt spid="18"/>
                                        </p:tgtEl>
                                        <p:attrNameLst>
                                          <p:attrName>ppt_h</p:attrName>
                                        </p:attrNameLst>
                                      </p:cBhvr>
                                      <p:tavLst>
                                        <p:tav tm="0">
                                          <p:val>
                                            <p:fltVal val="0"/>
                                          </p:val>
                                        </p:tav>
                                        <p:tav tm="100000">
                                          <p:val>
                                            <p:strVal val="#ppt_h"/>
                                          </p:val>
                                        </p:tav>
                                      </p:tavLst>
                                    </p:anim>
                                    <p:anim calcmode="lin" valueType="num">
                                      <p:cBhvr>
                                        <p:cTn id="57" dur="1000" fill="hold"/>
                                        <p:tgtEl>
                                          <p:spTgt spid="18"/>
                                        </p:tgtEl>
                                        <p:attrNameLst>
                                          <p:attrName>style.rotation</p:attrName>
                                        </p:attrNameLst>
                                      </p:cBhvr>
                                      <p:tavLst>
                                        <p:tav tm="0">
                                          <p:val>
                                            <p:fltVal val="90"/>
                                          </p:val>
                                        </p:tav>
                                        <p:tav tm="100000">
                                          <p:val>
                                            <p:fltVal val="0"/>
                                          </p:val>
                                        </p:tav>
                                      </p:tavLst>
                                    </p:anim>
                                    <p:animEffect transition="in" filter="fade">
                                      <p:cBhvr>
                                        <p:cTn id="58" dur="1000"/>
                                        <p:tgtEl>
                                          <p:spTgt spid="18"/>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000" fill="hold"/>
                                        <p:tgtEl>
                                          <p:spTgt spid="19"/>
                                        </p:tgtEl>
                                        <p:attrNameLst>
                                          <p:attrName>ppt_w</p:attrName>
                                        </p:attrNameLst>
                                      </p:cBhvr>
                                      <p:tavLst>
                                        <p:tav tm="0">
                                          <p:val>
                                            <p:fltVal val="0"/>
                                          </p:val>
                                        </p:tav>
                                        <p:tav tm="100000">
                                          <p:val>
                                            <p:strVal val="#ppt_w"/>
                                          </p:val>
                                        </p:tav>
                                      </p:tavLst>
                                    </p:anim>
                                    <p:anim calcmode="lin" valueType="num">
                                      <p:cBhvr>
                                        <p:cTn id="62" dur="1000" fill="hold"/>
                                        <p:tgtEl>
                                          <p:spTgt spid="19"/>
                                        </p:tgtEl>
                                        <p:attrNameLst>
                                          <p:attrName>ppt_h</p:attrName>
                                        </p:attrNameLst>
                                      </p:cBhvr>
                                      <p:tavLst>
                                        <p:tav tm="0">
                                          <p:val>
                                            <p:fltVal val="0"/>
                                          </p:val>
                                        </p:tav>
                                        <p:tav tm="100000">
                                          <p:val>
                                            <p:strVal val="#ppt_h"/>
                                          </p:val>
                                        </p:tav>
                                      </p:tavLst>
                                    </p:anim>
                                    <p:anim calcmode="lin" valueType="num">
                                      <p:cBhvr>
                                        <p:cTn id="63" dur="1000" fill="hold"/>
                                        <p:tgtEl>
                                          <p:spTgt spid="19"/>
                                        </p:tgtEl>
                                        <p:attrNameLst>
                                          <p:attrName>style.rotation</p:attrName>
                                        </p:attrNameLst>
                                      </p:cBhvr>
                                      <p:tavLst>
                                        <p:tav tm="0">
                                          <p:val>
                                            <p:fltVal val="90"/>
                                          </p:val>
                                        </p:tav>
                                        <p:tav tm="100000">
                                          <p:val>
                                            <p:fltVal val="0"/>
                                          </p:val>
                                        </p:tav>
                                      </p:tavLst>
                                    </p:anim>
                                    <p:animEffect transition="in" filter="fade">
                                      <p:cBhvr>
                                        <p:cTn id="64" dur="1000"/>
                                        <p:tgtEl>
                                          <p:spTgt spid="19"/>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fltVal val="0"/>
                                          </p:val>
                                        </p:tav>
                                        <p:tav tm="100000">
                                          <p:val>
                                            <p:strVal val="#ppt_w"/>
                                          </p:val>
                                        </p:tav>
                                      </p:tavLst>
                                    </p:anim>
                                    <p:anim calcmode="lin" valueType="num">
                                      <p:cBhvr>
                                        <p:cTn id="68" dur="1000" fill="hold"/>
                                        <p:tgtEl>
                                          <p:spTgt spid="20"/>
                                        </p:tgtEl>
                                        <p:attrNameLst>
                                          <p:attrName>ppt_h</p:attrName>
                                        </p:attrNameLst>
                                      </p:cBhvr>
                                      <p:tavLst>
                                        <p:tav tm="0">
                                          <p:val>
                                            <p:fltVal val="0"/>
                                          </p:val>
                                        </p:tav>
                                        <p:tav tm="100000">
                                          <p:val>
                                            <p:strVal val="#ppt_h"/>
                                          </p:val>
                                        </p:tav>
                                      </p:tavLst>
                                    </p:anim>
                                    <p:anim calcmode="lin" valueType="num">
                                      <p:cBhvr>
                                        <p:cTn id="69" dur="1000" fill="hold"/>
                                        <p:tgtEl>
                                          <p:spTgt spid="20"/>
                                        </p:tgtEl>
                                        <p:attrNameLst>
                                          <p:attrName>style.rotation</p:attrName>
                                        </p:attrNameLst>
                                      </p:cBhvr>
                                      <p:tavLst>
                                        <p:tav tm="0">
                                          <p:val>
                                            <p:fltVal val="90"/>
                                          </p:val>
                                        </p:tav>
                                        <p:tav tm="100000">
                                          <p:val>
                                            <p:fltVal val="0"/>
                                          </p:val>
                                        </p:tav>
                                      </p:tavLst>
                                    </p:anim>
                                    <p:animEffect transition="in" filter="fade">
                                      <p:cBhvr>
                                        <p:cTn id="70" dur="1000"/>
                                        <p:tgtEl>
                                          <p:spTgt spid="2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1000" fill="hold"/>
                                        <p:tgtEl>
                                          <p:spTgt spid="21"/>
                                        </p:tgtEl>
                                        <p:attrNameLst>
                                          <p:attrName>ppt_w</p:attrName>
                                        </p:attrNameLst>
                                      </p:cBhvr>
                                      <p:tavLst>
                                        <p:tav tm="0">
                                          <p:val>
                                            <p:fltVal val="0"/>
                                          </p:val>
                                        </p:tav>
                                        <p:tav tm="100000">
                                          <p:val>
                                            <p:strVal val="#ppt_w"/>
                                          </p:val>
                                        </p:tav>
                                      </p:tavLst>
                                    </p:anim>
                                    <p:anim calcmode="lin" valueType="num">
                                      <p:cBhvr>
                                        <p:cTn id="74" dur="1000" fill="hold"/>
                                        <p:tgtEl>
                                          <p:spTgt spid="21"/>
                                        </p:tgtEl>
                                        <p:attrNameLst>
                                          <p:attrName>ppt_h</p:attrName>
                                        </p:attrNameLst>
                                      </p:cBhvr>
                                      <p:tavLst>
                                        <p:tav tm="0">
                                          <p:val>
                                            <p:fltVal val="0"/>
                                          </p:val>
                                        </p:tav>
                                        <p:tav tm="100000">
                                          <p:val>
                                            <p:strVal val="#ppt_h"/>
                                          </p:val>
                                        </p:tav>
                                      </p:tavLst>
                                    </p:anim>
                                    <p:anim calcmode="lin" valueType="num">
                                      <p:cBhvr>
                                        <p:cTn id="75" dur="1000" fill="hold"/>
                                        <p:tgtEl>
                                          <p:spTgt spid="21"/>
                                        </p:tgtEl>
                                        <p:attrNameLst>
                                          <p:attrName>style.rotation</p:attrName>
                                        </p:attrNameLst>
                                      </p:cBhvr>
                                      <p:tavLst>
                                        <p:tav tm="0">
                                          <p:val>
                                            <p:fltVal val="90"/>
                                          </p:val>
                                        </p:tav>
                                        <p:tav tm="100000">
                                          <p:val>
                                            <p:fltVal val="0"/>
                                          </p:val>
                                        </p:tav>
                                      </p:tavLst>
                                    </p:anim>
                                    <p:animEffect transition="in" filter="fade">
                                      <p:cBhvr>
                                        <p:cTn id="76" dur="1000"/>
                                        <p:tgtEl>
                                          <p:spTgt spid="21"/>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up)">
                                      <p:cBhvr>
                                        <p:cTn id="80" dur="500"/>
                                        <p:tgtEl>
                                          <p:spTgt spid="27"/>
                                        </p:tgtEl>
                                      </p:cBhvr>
                                    </p:animEffect>
                                  </p:childTnLst>
                                </p:cTn>
                              </p:par>
                            </p:childTnLst>
                          </p:cTn>
                        </p:par>
                        <p:par>
                          <p:cTn id="81" fill="hold">
                            <p:stCondLst>
                              <p:cond delay="1500"/>
                            </p:stCondLst>
                            <p:childTnLst>
                              <p:par>
                                <p:cTn id="82" presetID="22" presetClass="entr" presetSubtype="4"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childTnLst>
                          </p:cTn>
                        </p:par>
                        <p:par>
                          <p:cTn id="89" fill="hold">
                            <p:stCondLst>
                              <p:cond delay="2500"/>
                            </p:stCondLst>
                            <p:childTnLst>
                              <p:par>
                                <p:cTn id="90" presetID="22" presetClass="entr" presetSubtype="4"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childTnLst>
                          </p:cTn>
                        </p:par>
                        <p:par>
                          <p:cTn id="93" fill="hold">
                            <p:stCondLst>
                              <p:cond delay="3000"/>
                            </p:stCondLst>
                            <p:childTnLst>
                              <p:par>
                                <p:cTn id="94" presetID="22" presetClass="entr" presetSubtype="1"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up)">
                                      <p:cBhvr>
                                        <p:cTn id="96" dur="500"/>
                                        <p:tgtEl>
                                          <p:spTgt spid="25"/>
                                        </p:tgtEl>
                                      </p:cBhvr>
                                    </p:animEffect>
                                  </p:childTnLst>
                                </p:cTn>
                              </p:par>
                            </p:childTnLst>
                          </p:cTn>
                        </p:par>
                        <p:par>
                          <p:cTn id="97" fill="hold">
                            <p:stCondLst>
                              <p:cond delay="3500"/>
                            </p:stCondLst>
                            <p:childTnLst>
                              <p:par>
                                <p:cTn id="98" presetID="22" presetClass="entr" presetSubtype="4"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down)">
                                      <p:cBhvr>
                                        <p:cTn id="100" dur="500"/>
                                        <p:tgtEl>
                                          <p:spTgt spid="22"/>
                                        </p:tgtEl>
                                      </p:cBhvr>
                                    </p:animEffect>
                                  </p:childTnLst>
                                </p:cTn>
                              </p:par>
                            </p:childTnLst>
                          </p:cTn>
                        </p:par>
                        <p:par>
                          <p:cTn id="101" fill="hold">
                            <p:stCondLst>
                              <p:cond delay="4000"/>
                            </p:stCondLst>
                            <p:childTnLst>
                              <p:par>
                                <p:cTn id="102" presetID="2" presetClass="entr" presetSubtype="1" decel="100000" fill="hold" grpId="0" nodeType="after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1250" fill="hold"/>
                                        <p:tgtEl>
                                          <p:spTgt spid="32"/>
                                        </p:tgtEl>
                                        <p:attrNameLst>
                                          <p:attrName>ppt_x</p:attrName>
                                        </p:attrNameLst>
                                      </p:cBhvr>
                                      <p:tavLst>
                                        <p:tav tm="0">
                                          <p:val>
                                            <p:strVal val="#ppt_x"/>
                                          </p:val>
                                        </p:tav>
                                        <p:tav tm="100000">
                                          <p:val>
                                            <p:strVal val="#ppt_x"/>
                                          </p:val>
                                        </p:tav>
                                      </p:tavLst>
                                    </p:anim>
                                    <p:anim calcmode="lin" valueType="num">
                                      <p:cBhvr additive="base">
                                        <p:cTn id="105" dur="1250" fill="hold"/>
                                        <p:tgtEl>
                                          <p:spTgt spid="32"/>
                                        </p:tgtEl>
                                        <p:attrNameLst>
                                          <p:attrName>ppt_y</p:attrName>
                                        </p:attrNameLst>
                                      </p:cBhvr>
                                      <p:tavLst>
                                        <p:tav tm="0">
                                          <p:val>
                                            <p:strVal val="0-#ppt_h/2"/>
                                          </p:val>
                                        </p:tav>
                                        <p:tav tm="100000">
                                          <p:val>
                                            <p:strVal val="#ppt_y"/>
                                          </p:val>
                                        </p:tav>
                                      </p:tavLst>
                                    </p:anim>
                                  </p:childTnLst>
                                </p:cTn>
                              </p:par>
                              <p:par>
                                <p:cTn id="106" presetID="16" presetClass="entr" presetSubtype="37" fill="hold" nodeType="withEffect">
                                  <p:stCondLst>
                                    <p:cond delay="500"/>
                                  </p:stCondLst>
                                  <p:childTnLst>
                                    <p:set>
                                      <p:cBhvr>
                                        <p:cTn id="107" dur="1" fill="hold">
                                          <p:stCondLst>
                                            <p:cond delay="0"/>
                                          </p:stCondLst>
                                        </p:cTn>
                                        <p:tgtEl>
                                          <p:spTgt spid="33"/>
                                        </p:tgtEl>
                                        <p:attrNameLst>
                                          <p:attrName>style.visibility</p:attrName>
                                        </p:attrNameLst>
                                      </p:cBhvr>
                                      <p:to>
                                        <p:strVal val="visible"/>
                                      </p:to>
                                    </p:set>
                                    <p:animEffect transition="in" filter="barn(outVertical)">
                                      <p:cBhvr>
                                        <p:cTn id="10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7" grpId="0"/>
      <p:bldP spid="18" grpId="0"/>
      <p:bldP spid="19" grpId="0"/>
      <p:bldP spid="20" grpId="0"/>
      <p:bldP spid="21" grpId="0"/>
      <p:bldP spid="22" grpId="0"/>
      <p:bldP spid="23" grpId="0"/>
      <p:bldP spid="24" grpId="0"/>
      <p:bldP spid="25" grpId="0"/>
      <p:bldP spid="26" grpId="0"/>
      <p:bldP spid="27"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PA-îśľîḋé"/>
          <p:cNvGrpSpPr/>
          <p:nvPr>
            <p:custDataLst>
              <p:tags r:id="rId1"/>
            </p:custDataLst>
          </p:nvPr>
        </p:nvGrpSpPr>
        <p:grpSpPr>
          <a:xfrm>
            <a:off x="7049651" y="2271379"/>
            <a:ext cx="3856760" cy="3239168"/>
            <a:chOff x="1554163" y="1203325"/>
            <a:chExt cx="6840537" cy="5745163"/>
          </a:xfrm>
        </p:grpSpPr>
        <p:sp>
          <p:nvSpPr>
            <p:cNvPr id="43" name="PA-išḻidé"/>
            <p:cNvSpPr/>
            <p:nvPr>
              <p:custDataLst>
                <p:tags r:id="rId19"/>
              </p:custDataLst>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4" name="PA-î$ļíḍé"/>
            <p:cNvSpPr/>
            <p:nvPr>
              <p:custDataLst>
                <p:tags r:id="rId20"/>
              </p:custDataLst>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5" name="PA-îṡľiḑè"/>
            <p:cNvSpPr/>
            <p:nvPr>
              <p:custDataLst>
                <p:tags r:id="rId21"/>
              </p:custDataLst>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D43538"/>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6" name="PA-išļidê"/>
            <p:cNvSpPr/>
            <p:nvPr>
              <p:custDataLst>
                <p:tags r:id="rId22"/>
              </p:custDataLst>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chemeClr val="tx1">
                <a:lumMod val="50000"/>
                <a:lumOff val="50000"/>
              </a:schemeClr>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7" name="PA-ïṡļiḑe"/>
            <p:cNvSpPr/>
            <p:nvPr>
              <p:custDataLst>
                <p:tags r:id="rId23"/>
              </p:custDataLst>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8" name="PA-íṡļiḍê"/>
            <p:cNvSpPr/>
            <p:nvPr>
              <p:custDataLst>
                <p:tags r:id="rId24"/>
              </p:custDataLst>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sp>
        <p:nvSpPr>
          <p:cNvPr id="49" name="PA-ïṣļïḑè"/>
          <p:cNvSpPr/>
          <p:nvPr>
            <p:custDataLst>
              <p:tags r:id="rId2"/>
            </p:custDataLst>
          </p:nvPr>
        </p:nvSpPr>
        <p:spPr>
          <a:xfrm>
            <a:off x="7230449" y="2440543"/>
            <a:ext cx="3493373" cy="1978951"/>
          </a:xfrm>
          <a:prstGeom prst="rect">
            <a:avLst/>
          </a:prstGeom>
          <a:blipFill dpi="0" rotWithShape="1">
            <a:blip r:embed="rId27"/>
            <a:srcRect/>
            <a:stretch>
              <a:fillRect l="-54532" t="-149974" r="-107046" b="-5653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nvGrpSpPr>
          <p:cNvPr id="50" name="PA-组合 49"/>
          <p:cNvGrpSpPr/>
          <p:nvPr>
            <p:custDataLst>
              <p:tags r:id="rId3"/>
            </p:custDataLst>
          </p:nvPr>
        </p:nvGrpSpPr>
        <p:grpSpPr>
          <a:xfrm>
            <a:off x="1249247" y="2271379"/>
            <a:ext cx="2329282" cy="1202893"/>
            <a:chOff x="1769578" y="2349127"/>
            <a:chExt cx="2329282" cy="1202893"/>
          </a:xfrm>
        </p:grpSpPr>
        <p:sp>
          <p:nvSpPr>
            <p:cNvPr id="51" name="PA-文本框 50"/>
            <p:cNvSpPr txBox="1"/>
            <p:nvPr>
              <p:custDataLst>
                <p:tags r:id="rId17"/>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2" name="PA-文本框 51"/>
            <p:cNvSpPr txBox="1"/>
            <p:nvPr>
              <p:custDataLst>
                <p:tags r:id="rId18"/>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3" name="PA-组合 52"/>
          <p:cNvGrpSpPr/>
          <p:nvPr>
            <p:custDataLst>
              <p:tags r:id="rId4"/>
            </p:custDataLst>
          </p:nvPr>
        </p:nvGrpSpPr>
        <p:grpSpPr>
          <a:xfrm>
            <a:off x="1249247" y="4013966"/>
            <a:ext cx="2329282" cy="1202893"/>
            <a:chOff x="1769578" y="2349127"/>
            <a:chExt cx="2329282" cy="1202893"/>
          </a:xfrm>
        </p:grpSpPr>
        <p:sp>
          <p:nvSpPr>
            <p:cNvPr id="54" name="PA-文本框 53"/>
            <p:cNvSpPr txBox="1"/>
            <p:nvPr>
              <p:custDataLst>
                <p:tags r:id="rId15"/>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5" name="PA-文本框 54"/>
            <p:cNvSpPr txBox="1"/>
            <p:nvPr>
              <p:custDataLst>
                <p:tags r:id="rId16"/>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6" name="PA-组合 55"/>
          <p:cNvGrpSpPr/>
          <p:nvPr>
            <p:custDataLst>
              <p:tags r:id="rId5"/>
            </p:custDataLst>
          </p:nvPr>
        </p:nvGrpSpPr>
        <p:grpSpPr>
          <a:xfrm>
            <a:off x="4243808" y="2271379"/>
            <a:ext cx="2329282" cy="1202893"/>
            <a:chOff x="1769578" y="2349127"/>
            <a:chExt cx="2329282" cy="1202893"/>
          </a:xfrm>
        </p:grpSpPr>
        <p:sp>
          <p:nvSpPr>
            <p:cNvPr id="57" name="PA-文本框 56"/>
            <p:cNvSpPr txBox="1"/>
            <p:nvPr>
              <p:custDataLst>
                <p:tags r:id="rId13"/>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58" name="PA-文本框 57"/>
            <p:cNvSpPr txBox="1"/>
            <p:nvPr>
              <p:custDataLst>
                <p:tags r:id="rId14"/>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59" name="PA-组合 58"/>
          <p:cNvGrpSpPr/>
          <p:nvPr>
            <p:custDataLst>
              <p:tags r:id="rId6"/>
            </p:custDataLst>
          </p:nvPr>
        </p:nvGrpSpPr>
        <p:grpSpPr>
          <a:xfrm>
            <a:off x="4243808" y="4013966"/>
            <a:ext cx="2329282" cy="1202893"/>
            <a:chOff x="1769578" y="2349127"/>
            <a:chExt cx="2329282" cy="1202893"/>
          </a:xfrm>
        </p:grpSpPr>
        <p:sp>
          <p:nvSpPr>
            <p:cNvPr id="60" name="PA-文本框 59"/>
            <p:cNvSpPr txBox="1"/>
            <p:nvPr>
              <p:custDataLst>
                <p:tags r:id="rId11"/>
              </p:custDataLst>
            </p:nvPr>
          </p:nvSpPr>
          <p:spPr>
            <a:xfrm>
              <a:off x="1867328" y="2349127"/>
              <a:ext cx="2133781" cy="338554"/>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61" name="PA-文本框 60"/>
            <p:cNvSpPr txBox="1"/>
            <p:nvPr>
              <p:custDataLst>
                <p:tags r:id="rId12"/>
              </p:custDataLst>
            </p:nvPr>
          </p:nvSpPr>
          <p:spPr>
            <a:xfrm>
              <a:off x="1769578" y="2687681"/>
              <a:ext cx="2329282" cy="8643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cxnSp>
        <p:nvCxnSpPr>
          <p:cNvPr id="62" name="PA-直接连接符 61"/>
          <p:cNvCxnSpPr/>
          <p:nvPr>
            <p:custDataLst>
              <p:tags r:id="rId7"/>
            </p:custDataLst>
          </p:nvPr>
        </p:nvCxnSpPr>
        <p:spPr>
          <a:xfrm>
            <a:off x="1016000" y="3789363"/>
            <a:ext cx="5557090" cy="0"/>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PA-直接连接符 62"/>
          <p:cNvCxnSpPr/>
          <p:nvPr>
            <p:custDataLst>
              <p:tags r:id="rId8"/>
            </p:custDataLst>
          </p:nvPr>
        </p:nvCxnSpPr>
        <p:spPr>
          <a:xfrm>
            <a:off x="3896145" y="2174498"/>
            <a:ext cx="0" cy="3229729"/>
          </a:xfrm>
          <a:prstGeom prst="line">
            <a:avLst/>
          </a:prstGeom>
          <a:ln w="6350" cap="flat" cmpd="sng" algn="ctr">
            <a:solidFill>
              <a:srgbClr val="D43538"/>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PA-文本框 31_1"/>
          <p:cNvSpPr txBox="1"/>
          <p:nvPr>
            <p:custDataLst>
              <p:tags r:id="rId9"/>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25" name="PA-直接连接符 32_1"/>
          <p:cNvCxnSpPr/>
          <p:nvPr>
            <p:custDataLst>
              <p:tags r:id="rId10"/>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1000" fill="hold"/>
                                        <p:tgtEl>
                                          <p:spTgt spid="50"/>
                                        </p:tgtEl>
                                        <p:attrNameLst>
                                          <p:attrName>ppt_w</p:attrName>
                                        </p:attrNameLst>
                                      </p:cBhvr>
                                      <p:tavLst>
                                        <p:tav tm="0">
                                          <p:val>
                                            <p:fltVal val="0"/>
                                          </p:val>
                                        </p:tav>
                                        <p:tav tm="100000">
                                          <p:val>
                                            <p:strVal val="#ppt_w"/>
                                          </p:val>
                                        </p:tav>
                                      </p:tavLst>
                                    </p:anim>
                                    <p:anim calcmode="lin" valueType="num">
                                      <p:cBhvr>
                                        <p:cTn id="19" dur="1000" fill="hold"/>
                                        <p:tgtEl>
                                          <p:spTgt spid="50"/>
                                        </p:tgtEl>
                                        <p:attrNameLst>
                                          <p:attrName>ppt_h</p:attrName>
                                        </p:attrNameLst>
                                      </p:cBhvr>
                                      <p:tavLst>
                                        <p:tav tm="0">
                                          <p:val>
                                            <p:fltVal val="0"/>
                                          </p:val>
                                        </p:tav>
                                        <p:tav tm="100000">
                                          <p:val>
                                            <p:strVal val="#ppt_h"/>
                                          </p:val>
                                        </p:tav>
                                      </p:tavLst>
                                    </p:anim>
                                    <p:anim calcmode="lin" valueType="num">
                                      <p:cBhvr>
                                        <p:cTn id="20" dur="1000" fill="hold"/>
                                        <p:tgtEl>
                                          <p:spTgt spid="50"/>
                                        </p:tgtEl>
                                        <p:attrNameLst>
                                          <p:attrName>style.rotation</p:attrName>
                                        </p:attrNameLst>
                                      </p:cBhvr>
                                      <p:tavLst>
                                        <p:tav tm="0">
                                          <p:val>
                                            <p:fltVal val="90"/>
                                          </p:val>
                                        </p:tav>
                                        <p:tav tm="100000">
                                          <p:val>
                                            <p:fltVal val="0"/>
                                          </p:val>
                                        </p:tav>
                                      </p:tavLst>
                                    </p:anim>
                                    <p:animEffect transition="in" filter="fade">
                                      <p:cBhvr>
                                        <p:cTn id="21" dur="1000"/>
                                        <p:tgtEl>
                                          <p:spTgt spid="50"/>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000" fill="hold"/>
                                        <p:tgtEl>
                                          <p:spTgt spid="56"/>
                                        </p:tgtEl>
                                        <p:attrNameLst>
                                          <p:attrName>ppt_w</p:attrName>
                                        </p:attrNameLst>
                                      </p:cBhvr>
                                      <p:tavLst>
                                        <p:tav tm="0">
                                          <p:val>
                                            <p:fltVal val="0"/>
                                          </p:val>
                                        </p:tav>
                                        <p:tav tm="100000">
                                          <p:val>
                                            <p:strVal val="#ppt_w"/>
                                          </p:val>
                                        </p:tav>
                                      </p:tavLst>
                                    </p:anim>
                                    <p:anim calcmode="lin" valueType="num">
                                      <p:cBhvr>
                                        <p:cTn id="26" dur="1000" fill="hold"/>
                                        <p:tgtEl>
                                          <p:spTgt spid="56"/>
                                        </p:tgtEl>
                                        <p:attrNameLst>
                                          <p:attrName>ppt_h</p:attrName>
                                        </p:attrNameLst>
                                      </p:cBhvr>
                                      <p:tavLst>
                                        <p:tav tm="0">
                                          <p:val>
                                            <p:fltVal val="0"/>
                                          </p:val>
                                        </p:tav>
                                        <p:tav tm="100000">
                                          <p:val>
                                            <p:strVal val="#ppt_h"/>
                                          </p:val>
                                        </p:tav>
                                      </p:tavLst>
                                    </p:anim>
                                    <p:anim calcmode="lin" valueType="num">
                                      <p:cBhvr>
                                        <p:cTn id="27" dur="1000" fill="hold"/>
                                        <p:tgtEl>
                                          <p:spTgt spid="56"/>
                                        </p:tgtEl>
                                        <p:attrNameLst>
                                          <p:attrName>style.rotation</p:attrName>
                                        </p:attrNameLst>
                                      </p:cBhvr>
                                      <p:tavLst>
                                        <p:tav tm="0">
                                          <p:val>
                                            <p:fltVal val="90"/>
                                          </p:val>
                                        </p:tav>
                                        <p:tav tm="100000">
                                          <p:val>
                                            <p:fltVal val="0"/>
                                          </p:val>
                                        </p:tav>
                                      </p:tavLst>
                                    </p:anim>
                                    <p:animEffect transition="in" filter="fade">
                                      <p:cBhvr>
                                        <p:cTn id="28" dur="1000"/>
                                        <p:tgtEl>
                                          <p:spTgt spid="56"/>
                                        </p:tgtEl>
                                      </p:cBhvr>
                                    </p:animEffect>
                                  </p:childTnLst>
                                </p:cTn>
                              </p:par>
                            </p:childTnLst>
                          </p:cTn>
                        </p:par>
                        <p:par>
                          <p:cTn id="29" fill="hold">
                            <p:stCondLst>
                              <p:cond delay="2500"/>
                            </p:stCondLst>
                            <p:childTnLst>
                              <p:par>
                                <p:cTn id="30" presetID="31"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1000" fill="hold"/>
                                        <p:tgtEl>
                                          <p:spTgt spid="53"/>
                                        </p:tgtEl>
                                        <p:attrNameLst>
                                          <p:attrName>ppt_w</p:attrName>
                                        </p:attrNameLst>
                                      </p:cBhvr>
                                      <p:tavLst>
                                        <p:tav tm="0">
                                          <p:val>
                                            <p:fltVal val="0"/>
                                          </p:val>
                                        </p:tav>
                                        <p:tav tm="100000">
                                          <p:val>
                                            <p:strVal val="#ppt_w"/>
                                          </p:val>
                                        </p:tav>
                                      </p:tavLst>
                                    </p:anim>
                                    <p:anim calcmode="lin" valueType="num">
                                      <p:cBhvr>
                                        <p:cTn id="33" dur="1000" fill="hold"/>
                                        <p:tgtEl>
                                          <p:spTgt spid="53"/>
                                        </p:tgtEl>
                                        <p:attrNameLst>
                                          <p:attrName>ppt_h</p:attrName>
                                        </p:attrNameLst>
                                      </p:cBhvr>
                                      <p:tavLst>
                                        <p:tav tm="0">
                                          <p:val>
                                            <p:fltVal val="0"/>
                                          </p:val>
                                        </p:tav>
                                        <p:tav tm="100000">
                                          <p:val>
                                            <p:strVal val="#ppt_h"/>
                                          </p:val>
                                        </p:tav>
                                      </p:tavLst>
                                    </p:anim>
                                    <p:anim calcmode="lin" valueType="num">
                                      <p:cBhvr>
                                        <p:cTn id="34" dur="1000" fill="hold"/>
                                        <p:tgtEl>
                                          <p:spTgt spid="53"/>
                                        </p:tgtEl>
                                        <p:attrNameLst>
                                          <p:attrName>style.rotation</p:attrName>
                                        </p:attrNameLst>
                                      </p:cBhvr>
                                      <p:tavLst>
                                        <p:tav tm="0">
                                          <p:val>
                                            <p:fltVal val="90"/>
                                          </p:val>
                                        </p:tav>
                                        <p:tav tm="100000">
                                          <p:val>
                                            <p:fltVal val="0"/>
                                          </p:val>
                                        </p:tav>
                                      </p:tavLst>
                                    </p:anim>
                                    <p:animEffect transition="in" filter="fade">
                                      <p:cBhvr>
                                        <p:cTn id="35" dur="1000"/>
                                        <p:tgtEl>
                                          <p:spTgt spid="53"/>
                                        </p:tgtEl>
                                      </p:cBhvr>
                                    </p:animEffect>
                                  </p:childTnLst>
                                </p:cTn>
                              </p:par>
                            </p:childTnLst>
                          </p:cTn>
                        </p:par>
                        <p:par>
                          <p:cTn id="36" fill="hold">
                            <p:stCondLst>
                              <p:cond delay="3500"/>
                            </p:stCondLst>
                            <p:childTnLst>
                              <p:par>
                                <p:cTn id="37" presetID="31"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1000" fill="hold"/>
                                        <p:tgtEl>
                                          <p:spTgt spid="59"/>
                                        </p:tgtEl>
                                        <p:attrNameLst>
                                          <p:attrName>ppt_w</p:attrName>
                                        </p:attrNameLst>
                                      </p:cBhvr>
                                      <p:tavLst>
                                        <p:tav tm="0">
                                          <p:val>
                                            <p:fltVal val="0"/>
                                          </p:val>
                                        </p:tav>
                                        <p:tav tm="100000">
                                          <p:val>
                                            <p:strVal val="#ppt_w"/>
                                          </p:val>
                                        </p:tav>
                                      </p:tavLst>
                                    </p:anim>
                                    <p:anim calcmode="lin" valueType="num">
                                      <p:cBhvr>
                                        <p:cTn id="40" dur="1000" fill="hold"/>
                                        <p:tgtEl>
                                          <p:spTgt spid="59"/>
                                        </p:tgtEl>
                                        <p:attrNameLst>
                                          <p:attrName>ppt_h</p:attrName>
                                        </p:attrNameLst>
                                      </p:cBhvr>
                                      <p:tavLst>
                                        <p:tav tm="0">
                                          <p:val>
                                            <p:fltVal val="0"/>
                                          </p:val>
                                        </p:tav>
                                        <p:tav tm="100000">
                                          <p:val>
                                            <p:strVal val="#ppt_h"/>
                                          </p:val>
                                        </p:tav>
                                      </p:tavLst>
                                    </p:anim>
                                    <p:anim calcmode="lin" valueType="num">
                                      <p:cBhvr>
                                        <p:cTn id="41" dur="1000" fill="hold"/>
                                        <p:tgtEl>
                                          <p:spTgt spid="59"/>
                                        </p:tgtEl>
                                        <p:attrNameLst>
                                          <p:attrName>style.rotation</p:attrName>
                                        </p:attrNameLst>
                                      </p:cBhvr>
                                      <p:tavLst>
                                        <p:tav tm="0">
                                          <p:val>
                                            <p:fltVal val="90"/>
                                          </p:val>
                                        </p:tav>
                                        <p:tav tm="100000">
                                          <p:val>
                                            <p:fltVal val="0"/>
                                          </p:val>
                                        </p:tav>
                                      </p:tavLst>
                                    </p:anim>
                                    <p:animEffect transition="in" filter="fade">
                                      <p:cBhvr>
                                        <p:cTn id="42" dur="1000"/>
                                        <p:tgtEl>
                                          <p:spTgt spid="59"/>
                                        </p:tgtEl>
                                      </p:cBhvr>
                                    </p:animEffect>
                                  </p:childTnLst>
                                </p:cTn>
                              </p:par>
                            </p:childTnLst>
                          </p:cTn>
                        </p:par>
                        <p:par>
                          <p:cTn id="43" fill="hold">
                            <p:stCondLst>
                              <p:cond delay="4500"/>
                            </p:stCondLst>
                            <p:childTnLst>
                              <p:par>
                                <p:cTn id="44" presetID="2" presetClass="entr" presetSubtype="1"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1250" fill="hold"/>
                                        <p:tgtEl>
                                          <p:spTgt spid="24"/>
                                        </p:tgtEl>
                                        <p:attrNameLst>
                                          <p:attrName>ppt_x</p:attrName>
                                        </p:attrNameLst>
                                      </p:cBhvr>
                                      <p:tavLst>
                                        <p:tav tm="0">
                                          <p:val>
                                            <p:strVal val="#ppt_x"/>
                                          </p:val>
                                        </p:tav>
                                        <p:tav tm="100000">
                                          <p:val>
                                            <p:strVal val="#ppt_x"/>
                                          </p:val>
                                        </p:tav>
                                      </p:tavLst>
                                    </p:anim>
                                    <p:anim calcmode="lin" valueType="num">
                                      <p:cBhvr additive="base">
                                        <p:cTn id="47" dur="1250" fill="hold"/>
                                        <p:tgtEl>
                                          <p:spTgt spid="24"/>
                                        </p:tgtEl>
                                        <p:attrNameLst>
                                          <p:attrName>ppt_y</p:attrName>
                                        </p:attrNameLst>
                                      </p:cBhvr>
                                      <p:tavLst>
                                        <p:tav tm="0">
                                          <p:val>
                                            <p:strVal val="0-#ppt_h/2"/>
                                          </p:val>
                                        </p:tav>
                                        <p:tav tm="100000">
                                          <p:val>
                                            <p:strVal val="#ppt_y"/>
                                          </p:val>
                                        </p:tav>
                                      </p:tavLst>
                                    </p:anim>
                                  </p:childTnLst>
                                </p:cTn>
                              </p:par>
                              <p:par>
                                <p:cTn id="48" presetID="16" presetClass="entr" presetSubtype="37" fill="hold" nodeType="withEffect">
                                  <p:stCondLst>
                                    <p:cond delay="500"/>
                                  </p:stCondLst>
                                  <p:childTnLst>
                                    <p:set>
                                      <p:cBhvr>
                                        <p:cTn id="49" dur="1" fill="hold">
                                          <p:stCondLst>
                                            <p:cond delay="0"/>
                                          </p:stCondLst>
                                        </p:cTn>
                                        <p:tgtEl>
                                          <p:spTgt spid="25"/>
                                        </p:tgtEl>
                                        <p:attrNameLst>
                                          <p:attrName>style.visibility</p:attrName>
                                        </p:attrNameLst>
                                      </p:cBhvr>
                                      <p:to>
                                        <p:strVal val="visible"/>
                                      </p:to>
                                    </p:set>
                                    <p:animEffect transition="in" filter="barn(outVertical)">
                                      <p:cBhvr>
                                        <p:cTn id="50"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cf5c124d-4997-4ac6-9a37-ce881426121c"/>
          <p:cNvGrpSpPr>
            <a:grpSpLocks noChangeAspect="1"/>
          </p:cNvGrpSpPr>
          <p:nvPr>
            <p:custDataLst>
              <p:tags r:id="rId1"/>
            </p:custDataLst>
          </p:nvPr>
        </p:nvGrpSpPr>
        <p:grpSpPr>
          <a:xfrm>
            <a:off x="1041330" y="1885072"/>
            <a:ext cx="10135865" cy="3889131"/>
            <a:chOff x="1053522" y="1677808"/>
            <a:chExt cx="10135865" cy="3889131"/>
          </a:xfrm>
        </p:grpSpPr>
        <p:sp>
          <p:nvSpPr>
            <p:cNvPr id="2" name="PA-文本框 5"/>
            <p:cNvSpPr txBox="1"/>
            <p:nvPr>
              <p:custDataLst>
                <p:tags r:id="rId11"/>
              </p:custDataLst>
            </p:nvPr>
          </p:nvSpPr>
          <p:spPr>
            <a:xfrm>
              <a:off x="5243626" y="5345263"/>
              <a:ext cx="1780982" cy="221676"/>
            </a:xfrm>
            <a:prstGeom prst="rect">
              <a:avLst/>
            </a:prstGeom>
          </p:spPr>
          <p:txBody>
            <a:bodyPr wrap="square" lIns="0" rIns="0" anchor="t">
              <a:normAutofit fontScale="47500" lnSpcReduction="20000"/>
            </a:bodyPr>
            <a:lstStyle/>
            <a:p>
              <a:pPr>
                <a:lnSpc>
                  <a:spcPct val="120000"/>
                </a:lnSpc>
              </a:pPr>
              <a:r>
                <a:rPr lang="zh-CN" altLang="en-US" sz="90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此部分内容作为文字排版占位显示</a:t>
              </a:r>
              <a:br>
                <a:rPr lang="zh-CN" altLang="en-US" sz="90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br>
              <a:r>
                <a:rPr lang="zh-CN" altLang="en-US" sz="90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（建议使用主题字体）</a:t>
              </a:r>
            </a:p>
          </p:txBody>
        </p:sp>
        <p:sp>
          <p:nvSpPr>
            <p:cNvPr id="11" name="PA-Freeform: Shape 6"/>
            <p:cNvSpPr/>
            <p:nvPr>
              <p:custDataLst>
                <p:tags r:id="rId12"/>
              </p:custDataLst>
            </p:nvPr>
          </p:nvSpPr>
          <p:spPr>
            <a:xfrm>
              <a:off x="7221311" y="3176214"/>
              <a:ext cx="3754342" cy="693574"/>
            </a:xfrm>
            <a:custGeom>
              <a:avLst/>
              <a:gdLst/>
              <a:ahLst/>
              <a:cxnLst>
                <a:cxn ang="0">
                  <a:pos x="wd2" y="hd2"/>
                </a:cxn>
                <a:cxn ang="5400000">
                  <a:pos x="wd2" y="hd2"/>
                </a:cxn>
                <a:cxn ang="10800000">
                  <a:pos x="wd2" y="hd2"/>
                </a:cxn>
                <a:cxn ang="16200000">
                  <a:pos x="wd2" y="hd2"/>
                </a:cxn>
              </a:cxnLst>
              <a:rect l="0" t="0" r="r" b="b"/>
              <a:pathLst>
                <a:path w="21600" h="21600" extrusionOk="0">
                  <a:moveTo>
                    <a:pt x="2117" y="0"/>
                  </a:moveTo>
                  <a:lnTo>
                    <a:pt x="2117" y="95"/>
                  </a:lnTo>
                  <a:lnTo>
                    <a:pt x="0" y="9338"/>
                  </a:lnTo>
                  <a:lnTo>
                    <a:pt x="0" y="13487"/>
                  </a:lnTo>
                  <a:lnTo>
                    <a:pt x="2117" y="21518"/>
                  </a:lnTo>
                  <a:lnTo>
                    <a:pt x="2117" y="21600"/>
                  </a:lnTo>
                  <a:lnTo>
                    <a:pt x="2138" y="21600"/>
                  </a:lnTo>
                  <a:lnTo>
                    <a:pt x="21600" y="21600"/>
                  </a:lnTo>
                  <a:lnTo>
                    <a:pt x="21600" y="0"/>
                  </a:lnTo>
                  <a:cubicBezTo>
                    <a:pt x="21600" y="0"/>
                    <a:pt x="2180" y="0"/>
                    <a:pt x="2138" y="0"/>
                  </a:cubicBezTo>
                  <a:cubicBezTo>
                    <a:pt x="2138" y="0"/>
                    <a:pt x="2117" y="0"/>
                    <a:pt x="2117" y="0"/>
                  </a:cubicBez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2" name="PA-Freeform: Shape 7"/>
            <p:cNvSpPr/>
            <p:nvPr>
              <p:custDataLst>
                <p:tags r:id="rId13"/>
              </p:custDataLst>
            </p:nvPr>
          </p:nvSpPr>
          <p:spPr>
            <a:xfrm>
              <a:off x="1217212" y="3120125"/>
              <a:ext cx="3760829" cy="693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466" y="21600"/>
                  </a:lnTo>
                  <a:lnTo>
                    <a:pt x="19484" y="21600"/>
                  </a:lnTo>
                  <a:lnTo>
                    <a:pt x="19484" y="21531"/>
                  </a:lnTo>
                  <a:lnTo>
                    <a:pt x="21600" y="13487"/>
                  </a:lnTo>
                  <a:lnTo>
                    <a:pt x="21600" y="9338"/>
                  </a:lnTo>
                  <a:lnTo>
                    <a:pt x="19484" y="82"/>
                  </a:lnTo>
                  <a:lnTo>
                    <a:pt x="19484" y="0"/>
                  </a:lnTo>
                  <a:cubicBezTo>
                    <a:pt x="19484" y="0"/>
                    <a:pt x="19466" y="0"/>
                    <a:pt x="19466" y="0"/>
                  </a:cubicBezTo>
                  <a:cubicBezTo>
                    <a:pt x="19428" y="0"/>
                    <a:pt x="0" y="0"/>
                    <a:pt x="0" y="0"/>
                  </a:cubicBez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3" name="PA-Freeform: Shape 8"/>
            <p:cNvSpPr/>
            <p:nvPr>
              <p:custDataLst>
                <p:tags r:id="rId14"/>
              </p:custDataLst>
            </p:nvPr>
          </p:nvSpPr>
          <p:spPr>
            <a:xfrm>
              <a:off x="6829414" y="1814383"/>
              <a:ext cx="4130222" cy="925914"/>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2886" y="137"/>
                  </a:lnTo>
                  <a:lnTo>
                    <a:pt x="0" y="20001"/>
                  </a:lnTo>
                  <a:lnTo>
                    <a:pt x="375" y="21600"/>
                  </a:lnTo>
                  <a:lnTo>
                    <a:pt x="2906" y="16185"/>
                  </a:lnTo>
                  <a:lnTo>
                    <a:pt x="21600" y="16185"/>
                  </a:lnTo>
                  <a:lnTo>
                    <a:pt x="21600" y="0"/>
                  </a:lnTo>
                  <a:cubicBezTo>
                    <a:pt x="21600" y="0"/>
                    <a:pt x="2946" y="0"/>
                    <a:pt x="2906" y="0"/>
                  </a:cubicBezTo>
                  <a:cubicBezTo>
                    <a:pt x="2906" y="0"/>
                    <a:pt x="2886" y="0"/>
                    <a:pt x="2886" y="0"/>
                  </a:cubicBez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9" name="PA-Freeform: Shape 9"/>
            <p:cNvSpPr/>
            <p:nvPr>
              <p:custDataLst>
                <p:tags r:id="rId15"/>
              </p:custDataLst>
            </p:nvPr>
          </p:nvSpPr>
          <p:spPr>
            <a:xfrm>
              <a:off x="1233494" y="1829501"/>
              <a:ext cx="4152726" cy="925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185"/>
                  </a:lnTo>
                  <a:lnTo>
                    <a:pt x="18710" y="16185"/>
                  </a:lnTo>
                  <a:lnTo>
                    <a:pt x="21227" y="21600"/>
                  </a:lnTo>
                  <a:lnTo>
                    <a:pt x="21600" y="20001"/>
                  </a:lnTo>
                  <a:lnTo>
                    <a:pt x="18727" y="123"/>
                  </a:lnTo>
                  <a:lnTo>
                    <a:pt x="18727" y="0"/>
                  </a:lnTo>
                  <a:cubicBezTo>
                    <a:pt x="18727" y="0"/>
                    <a:pt x="18710" y="0"/>
                    <a:pt x="18710" y="0"/>
                  </a:cubicBezTo>
                  <a:cubicBezTo>
                    <a:pt x="18674" y="0"/>
                    <a:pt x="0" y="0"/>
                    <a:pt x="0" y="0"/>
                  </a:cubicBez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0" name="PA-Freeform: Shape 10"/>
            <p:cNvSpPr/>
            <p:nvPr>
              <p:custDataLst>
                <p:tags r:id="rId16"/>
              </p:custDataLst>
            </p:nvPr>
          </p:nvSpPr>
          <p:spPr>
            <a:xfrm>
              <a:off x="6829414" y="4327980"/>
              <a:ext cx="4162255" cy="925914"/>
            </a:xfrm>
            <a:custGeom>
              <a:avLst/>
              <a:gdLst/>
              <a:ahLst/>
              <a:cxnLst>
                <a:cxn ang="0">
                  <a:pos x="wd2" y="hd2"/>
                </a:cxn>
                <a:cxn ang="5400000">
                  <a:pos x="wd2" y="hd2"/>
                </a:cxn>
                <a:cxn ang="10800000">
                  <a:pos x="wd2" y="hd2"/>
                </a:cxn>
                <a:cxn ang="16200000">
                  <a:pos x="wd2" y="hd2"/>
                </a:cxn>
              </a:cxnLst>
              <a:rect l="0" t="0" r="r" b="b"/>
              <a:pathLst>
                <a:path w="21600" h="21600" extrusionOk="0">
                  <a:moveTo>
                    <a:pt x="372" y="0"/>
                  </a:moveTo>
                  <a:lnTo>
                    <a:pt x="0" y="1599"/>
                  </a:lnTo>
                  <a:lnTo>
                    <a:pt x="2864" y="21463"/>
                  </a:lnTo>
                  <a:lnTo>
                    <a:pt x="2864" y="21591"/>
                  </a:lnTo>
                  <a:cubicBezTo>
                    <a:pt x="2864" y="21591"/>
                    <a:pt x="2883" y="21591"/>
                    <a:pt x="2883" y="21591"/>
                  </a:cubicBezTo>
                  <a:lnTo>
                    <a:pt x="2884" y="21600"/>
                  </a:lnTo>
                  <a:cubicBezTo>
                    <a:pt x="2884" y="21600"/>
                    <a:pt x="2884" y="21591"/>
                    <a:pt x="2884" y="21591"/>
                  </a:cubicBezTo>
                  <a:cubicBezTo>
                    <a:pt x="2924" y="21591"/>
                    <a:pt x="21600" y="21591"/>
                    <a:pt x="21600" y="21591"/>
                  </a:cubicBezTo>
                  <a:lnTo>
                    <a:pt x="21600" y="5411"/>
                  </a:lnTo>
                  <a:lnTo>
                    <a:pt x="2882" y="5411"/>
                  </a:lnTo>
                  <a:lnTo>
                    <a:pt x="372" y="0"/>
                  </a:ln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1" name="PA-Freeform: Shape 11"/>
            <p:cNvSpPr/>
            <p:nvPr>
              <p:custDataLst>
                <p:tags r:id="rId17"/>
              </p:custDataLst>
            </p:nvPr>
          </p:nvSpPr>
          <p:spPr>
            <a:xfrm>
              <a:off x="1214435" y="4228419"/>
              <a:ext cx="4144211" cy="925914"/>
            </a:xfrm>
            <a:custGeom>
              <a:avLst/>
              <a:gdLst/>
              <a:ahLst/>
              <a:cxnLst>
                <a:cxn ang="0">
                  <a:pos x="wd2" y="hd2"/>
                </a:cxn>
                <a:cxn ang="5400000">
                  <a:pos x="wd2" y="hd2"/>
                </a:cxn>
                <a:cxn ang="10800000">
                  <a:pos x="wd2" y="hd2"/>
                </a:cxn>
                <a:cxn ang="16200000">
                  <a:pos x="wd2" y="hd2"/>
                </a:cxn>
              </a:cxnLst>
              <a:rect l="0" t="0" r="r" b="b"/>
              <a:pathLst>
                <a:path w="21600" h="21600" extrusionOk="0">
                  <a:moveTo>
                    <a:pt x="21226" y="0"/>
                  </a:moveTo>
                  <a:lnTo>
                    <a:pt x="18706" y="5411"/>
                  </a:lnTo>
                  <a:lnTo>
                    <a:pt x="0" y="5411"/>
                  </a:lnTo>
                  <a:lnTo>
                    <a:pt x="0" y="21591"/>
                  </a:lnTo>
                  <a:cubicBezTo>
                    <a:pt x="0" y="21591"/>
                    <a:pt x="18668" y="21591"/>
                    <a:pt x="18704" y="21591"/>
                  </a:cubicBezTo>
                  <a:cubicBezTo>
                    <a:pt x="18704" y="21591"/>
                    <a:pt x="18704" y="21600"/>
                    <a:pt x="18704" y="21600"/>
                  </a:cubicBezTo>
                  <a:lnTo>
                    <a:pt x="18705" y="21591"/>
                  </a:lnTo>
                  <a:cubicBezTo>
                    <a:pt x="18705" y="21591"/>
                    <a:pt x="18722" y="21591"/>
                    <a:pt x="18722" y="21591"/>
                  </a:cubicBezTo>
                  <a:lnTo>
                    <a:pt x="18722" y="21477"/>
                  </a:lnTo>
                  <a:lnTo>
                    <a:pt x="21600" y="1599"/>
                  </a:lnTo>
                  <a:lnTo>
                    <a:pt x="21226" y="0"/>
                  </a:lnTo>
                  <a:close/>
                </a:path>
              </a:pathLst>
            </a:custGeom>
            <a:ln w="9525" cap="flat" cmpd="sng" algn="ctr">
              <a:solidFill>
                <a:srgbClr val="D43538"/>
              </a:solidFill>
              <a:prstDash val="sysDash"/>
              <a:miter lim="400000"/>
              <a:headEnd type="none" w="med" len="med"/>
              <a:tailEnd type="none" w="med" len="med"/>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7" name="PA-Freeform: Shape 13"/>
            <p:cNvSpPr/>
            <p:nvPr>
              <p:custDataLst>
                <p:tags r:id="rId18"/>
              </p:custDataLst>
            </p:nvPr>
          </p:nvSpPr>
          <p:spPr>
            <a:xfrm>
              <a:off x="1053523" y="1677808"/>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353A"/>
            </a:solidFill>
            <a:ln w="12700">
              <a:miter lim="400000"/>
            </a:ln>
          </p:spPr>
          <p:txBody>
            <a:bodyPr anchor="ctr"/>
            <a:lstStyle/>
            <a:p>
              <a:pPr algn="ctr"/>
              <a:endParaRPr dirty="0">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8" name="PA-Freeform: Shape 14"/>
            <p:cNvSpPr/>
            <p:nvPr>
              <p:custDataLst>
                <p:tags r:id="rId19"/>
              </p:custDataLst>
            </p:nvPr>
          </p:nvSpPr>
          <p:spPr>
            <a:xfrm>
              <a:off x="1360692" y="2036412"/>
              <a:ext cx="377141" cy="274271"/>
            </a:xfrm>
            <a:custGeom>
              <a:avLst/>
              <a:gdLst/>
              <a:ahLst/>
              <a:cxnLst>
                <a:cxn ang="0">
                  <a:pos x="wd2" y="hd2"/>
                </a:cxn>
                <a:cxn ang="5400000">
                  <a:pos x="wd2" y="hd2"/>
                </a:cxn>
                <a:cxn ang="10800000">
                  <a:pos x="wd2" y="hd2"/>
                </a:cxn>
                <a:cxn ang="16200000">
                  <a:pos x="wd2" y="hd2"/>
                </a:cxn>
              </a:cxnLst>
              <a:rect l="0" t="0" r="r" b="b"/>
              <a:pathLst>
                <a:path w="21600" h="21600" extrusionOk="0">
                  <a:moveTo>
                    <a:pt x="19925" y="4046"/>
                  </a:moveTo>
                  <a:lnTo>
                    <a:pt x="18796" y="5599"/>
                  </a:lnTo>
                  <a:cubicBezTo>
                    <a:pt x="18709" y="5715"/>
                    <a:pt x="18654" y="5887"/>
                    <a:pt x="18654" y="6073"/>
                  </a:cubicBezTo>
                  <a:cubicBezTo>
                    <a:pt x="18654" y="6444"/>
                    <a:pt x="18874" y="6748"/>
                    <a:pt x="19144" y="6748"/>
                  </a:cubicBezTo>
                  <a:cubicBezTo>
                    <a:pt x="19279" y="6748"/>
                    <a:pt x="19404" y="6670"/>
                    <a:pt x="19493" y="6551"/>
                  </a:cubicBezTo>
                  <a:lnTo>
                    <a:pt x="21455" y="3849"/>
                  </a:lnTo>
                  <a:cubicBezTo>
                    <a:pt x="21543" y="3726"/>
                    <a:pt x="21600" y="3561"/>
                    <a:pt x="21600" y="3371"/>
                  </a:cubicBezTo>
                  <a:cubicBezTo>
                    <a:pt x="21600" y="3185"/>
                    <a:pt x="21543" y="3020"/>
                    <a:pt x="21455" y="2897"/>
                  </a:cubicBezTo>
                  <a:lnTo>
                    <a:pt x="19492" y="195"/>
                  </a:lnTo>
                  <a:cubicBezTo>
                    <a:pt x="19404" y="71"/>
                    <a:pt x="19279" y="0"/>
                    <a:pt x="19144" y="0"/>
                  </a:cubicBezTo>
                  <a:cubicBezTo>
                    <a:pt x="18874" y="0"/>
                    <a:pt x="18654" y="298"/>
                    <a:pt x="18654" y="669"/>
                  </a:cubicBezTo>
                  <a:cubicBezTo>
                    <a:pt x="18654" y="861"/>
                    <a:pt x="18709" y="1026"/>
                    <a:pt x="18796" y="1149"/>
                  </a:cubicBezTo>
                  <a:lnTo>
                    <a:pt x="19925" y="2695"/>
                  </a:lnTo>
                  <a:lnTo>
                    <a:pt x="15217" y="2695"/>
                  </a:lnTo>
                  <a:cubicBezTo>
                    <a:pt x="15064" y="2695"/>
                    <a:pt x="14932" y="2798"/>
                    <a:pt x="14842" y="2954"/>
                  </a:cubicBezTo>
                  <a:lnTo>
                    <a:pt x="14837" y="2942"/>
                  </a:lnTo>
                  <a:lnTo>
                    <a:pt x="6148" y="17552"/>
                  </a:lnTo>
                  <a:lnTo>
                    <a:pt x="491" y="17552"/>
                  </a:lnTo>
                  <a:cubicBezTo>
                    <a:pt x="220" y="17552"/>
                    <a:pt x="0" y="17852"/>
                    <a:pt x="0" y="18222"/>
                  </a:cubicBezTo>
                  <a:cubicBezTo>
                    <a:pt x="0" y="18598"/>
                    <a:pt x="220" y="18898"/>
                    <a:pt x="491" y="18898"/>
                  </a:cubicBezTo>
                  <a:lnTo>
                    <a:pt x="6381" y="18898"/>
                  </a:lnTo>
                  <a:cubicBezTo>
                    <a:pt x="6534" y="18898"/>
                    <a:pt x="6666" y="18800"/>
                    <a:pt x="6756" y="18646"/>
                  </a:cubicBezTo>
                  <a:lnTo>
                    <a:pt x="6759" y="18651"/>
                  </a:lnTo>
                  <a:lnTo>
                    <a:pt x="15452" y="4046"/>
                  </a:lnTo>
                  <a:cubicBezTo>
                    <a:pt x="15452" y="4046"/>
                    <a:pt x="19925" y="4046"/>
                    <a:pt x="19925" y="4046"/>
                  </a:cubicBezTo>
                  <a:close/>
                  <a:moveTo>
                    <a:pt x="19492" y="15046"/>
                  </a:moveTo>
                  <a:cubicBezTo>
                    <a:pt x="19404" y="14923"/>
                    <a:pt x="19279" y="14852"/>
                    <a:pt x="19144" y="14852"/>
                  </a:cubicBezTo>
                  <a:cubicBezTo>
                    <a:pt x="18874" y="14852"/>
                    <a:pt x="18654" y="15150"/>
                    <a:pt x="18654" y="15520"/>
                  </a:cubicBezTo>
                  <a:cubicBezTo>
                    <a:pt x="18654" y="15713"/>
                    <a:pt x="18709" y="15878"/>
                    <a:pt x="18796" y="16001"/>
                  </a:cubicBezTo>
                  <a:lnTo>
                    <a:pt x="19925" y="17552"/>
                  </a:lnTo>
                  <a:lnTo>
                    <a:pt x="15449" y="17552"/>
                  </a:lnTo>
                  <a:lnTo>
                    <a:pt x="12384" y="12397"/>
                  </a:lnTo>
                  <a:lnTo>
                    <a:pt x="11748" y="13464"/>
                  </a:lnTo>
                  <a:lnTo>
                    <a:pt x="14837" y="18651"/>
                  </a:lnTo>
                  <a:lnTo>
                    <a:pt x="14842" y="18646"/>
                  </a:lnTo>
                  <a:cubicBezTo>
                    <a:pt x="14932" y="18800"/>
                    <a:pt x="15064" y="18898"/>
                    <a:pt x="15217" y="18898"/>
                  </a:cubicBezTo>
                  <a:lnTo>
                    <a:pt x="19925" y="18898"/>
                  </a:lnTo>
                  <a:lnTo>
                    <a:pt x="18796" y="20451"/>
                  </a:lnTo>
                  <a:cubicBezTo>
                    <a:pt x="18709" y="20567"/>
                    <a:pt x="18654" y="20739"/>
                    <a:pt x="18654" y="20924"/>
                  </a:cubicBezTo>
                  <a:cubicBezTo>
                    <a:pt x="18654" y="21295"/>
                    <a:pt x="18874" y="21600"/>
                    <a:pt x="19144" y="21600"/>
                  </a:cubicBezTo>
                  <a:cubicBezTo>
                    <a:pt x="19279" y="21600"/>
                    <a:pt x="19404" y="21522"/>
                    <a:pt x="19492" y="21403"/>
                  </a:cubicBezTo>
                  <a:lnTo>
                    <a:pt x="21455" y="18701"/>
                  </a:lnTo>
                  <a:cubicBezTo>
                    <a:pt x="21543" y="18577"/>
                    <a:pt x="21600" y="18413"/>
                    <a:pt x="21600" y="18222"/>
                  </a:cubicBezTo>
                  <a:cubicBezTo>
                    <a:pt x="21600" y="18037"/>
                    <a:pt x="21543" y="17872"/>
                    <a:pt x="21455" y="17748"/>
                  </a:cubicBezTo>
                  <a:cubicBezTo>
                    <a:pt x="21455" y="17748"/>
                    <a:pt x="19492" y="15046"/>
                    <a:pt x="19492" y="15046"/>
                  </a:cubicBezTo>
                  <a:close/>
                  <a:moveTo>
                    <a:pt x="491" y="4046"/>
                  </a:moveTo>
                  <a:lnTo>
                    <a:pt x="6148" y="4046"/>
                  </a:lnTo>
                  <a:lnTo>
                    <a:pt x="9214" y="9201"/>
                  </a:lnTo>
                  <a:lnTo>
                    <a:pt x="9847" y="8133"/>
                  </a:lnTo>
                  <a:lnTo>
                    <a:pt x="6759" y="2942"/>
                  </a:lnTo>
                  <a:lnTo>
                    <a:pt x="6756" y="2954"/>
                  </a:lnTo>
                  <a:cubicBezTo>
                    <a:pt x="6666" y="2798"/>
                    <a:pt x="6534" y="2695"/>
                    <a:pt x="6381" y="2695"/>
                  </a:cubicBezTo>
                  <a:lnTo>
                    <a:pt x="491" y="2695"/>
                  </a:lnTo>
                  <a:cubicBezTo>
                    <a:pt x="220" y="2695"/>
                    <a:pt x="0" y="3000"/>
                    <a:pt x="0" y="3371"/>
                  </a:cubicBezTo>
                  <a:cubicBezTo>
                    <a:pt x="0" y="3746"/>
                    <a:pt x="220" y="4046"/>
                    <a:pt x="491" y="4046"/>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9" name="PA-Freeform: Shape 16"/>
            <p:cNvSpPr/>
            <p:nvPr>
              <p:custDataLst>
                <p:tags r:id="rId20"/>
              </p:custDataLst>
            </p:nvPr>
          </p:nvSpPr>
          <p:spPr>
            <a:xfrm>
              <a:off x="1053522" y="2966379"/>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BB805"/>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5" name="PA-Freeform: Shape 17"/>
            <p:cNvSpPr/>
            <p:nvPr>
              <p:custDataLst>
                <p:tags r:id="rId21"/>
              </p:custDataLst>
            </p:nvPr>
          </p:nvSpPr>
          <p:spPr>
            <a:xfrm>
              <a:off x="1381643" y="3324967"/>
              <a:ext cx="335236" cy="274270"/>
            </a:xfrm>
            <a:custGeom>
              <a:avLst/>
              <a:gdLst/>
              <a:ahLst/>
              <a:cxnLst>
                <a:cxn ang="0">
                  <a:pos x="wd2" y="hd2"/>
                </a:cxn>
                <a:cxn ang="5400000">
                  <a:pos x="wd2" y="hd2"/>
                </a:cxn>
                <a:cxn ang="10800000">
                  <a:pos x="wd2" y="hd2"/>
                </a:cxn>
                <a:cxn ang="16200000">
                  <a:pos x="wd2" y="hd2"/>
                </a:cxn>
              </a:cxnLst>
              <a:rect l="0" t="0" r="r" b="b"/>
              <a:pathLst>
                <a:path w="21600" h="21600" extrusionOk="0">
                  <a:moveTo>
                    <a:pt x="19637" y="20402"/>
                  </a:moveTo>
                  <a:lnTo>
                    <a:pt x="1964" y="20402"/>
                  </a:lnTo>
                  <a:cubicBezTo>
                    <a:pt x="1421" y="20402"/>
                    <a:pt x="982" y="19864"/>
                    <a:pt x="982" y="19201"/>
                  </a:cubicBezTo>
                  <a:cubicBezTo>
                    <a:pt x="982" y="18540"/>
                    <a:pt x="1421" y="18002"/>
                    <a:pt x="1964" y="18002"/>
                  </a:cubicBezTo>
                  <a:lnTo>
                    <a:pt x="19637" y="18002"/>
                  </a:lnTo>
                  <a:cubicBezTo>
                    <a:pt x="20180" y="18002"/>
                    <a:pt x="20619" y="18540"/>
                    <a:pt x="20619" y="19201"/>
                  </a:cubicBezTo>
                  <a:cubicBezTo>
                    <a:pt x="20619" y="19864"/>
                    <a:pt x="20180" y="20402"/>
                    <a:pt x="19637" y="20402"/>
                  </a:cubicBezTo>
                  <a:moveTo>
                    <a:pt x="19637" y="16801"/>
                  </a:moveTo>
                  <a:lnTo>
                    <a:pt x="1964" y="16801"/>
                  </a:lnTo>
                  <a:cubicBezTo>
                    <a:pt x="879" y="16801"/>
                    <a:pt x="0" y="17877"/>
                    <a:pt x="0" y="19201"/>
                  </a:cubicBezTo>
                  <a:cubicBezTo>
                    <a:pt x="0" y="20528"/>
                    <a:pt x="879" y="21600"/>
                    <a:pt x="1964" y="21600"/>
                  </a:cubicBezTo>
                  <a:lnTo>
                    <a:pt x="19637" y="21600"/>
                  </a:lnTo>
                  <a:cubicBezTo>
                    <a:pt x="20722" y="21600"/>
                    <a:pt x="21600" y="20528"/>
                    <a:pt x="21600" y="19201"/>
                  </a:cubicBezTo>
                  <a:cubicBezTo>
                    <a:pt x="21600" y="17877"/>
                    <a:pt x="20722" y="16801"/>
                    <a:pt x="19637" y="16801"/>
                  </a:cubicBezTo>
                  <a:moveTo>
                    <a:pt x="1964" y="1201"/>
                  </a:moveTo>
                  <a:lnTo>
                    <a:pt x="19637" y="1201"/>
                  </a:lnTo>
                  <a:cubicBezTo>
                    <a:pt x="20180" y="1201"/>
                    <a:pt x="20619" y="1736"/>
                    <a:pt x="20619" y="2399"/>
                  </a:cubicBezTo>
                  <a:cubicBezTo>
                    <a:pt x="20619" y="3063"/>
                    <a:pt x="20180" y="3599"/>
                    <a:pt x="19637" y="3599"/>
                  </a:cubicBezTo>
                  <a:lnTo>
                    <a:pt x="1964" y="3599"/>
                  </a:lnTo>
                  <a:cubicBezTo>
                    <a:pt x="1421" y="3599"/>
                    <a:pt x="982" y="3063"/>
                    <a:pt x="982" y="2399"/>
                  </a:cubicBezTo>
                  <a:cubicBezTo>
                    <a:pt x="982" y="1736"/>
                    <a:pt x="1421" y="1201"/>
                    <a:pt x="1964" y="1201"/>
                  </a:cubicBezTo>
                  <a:moveTo>
                    <a:pt x="1964" y="4799"/>
                  </a:moveTo>
                  <a:lnTo>
                    <a:pt x="19637" y="4799"/>
                  </a:lnTo>
                  <a:cubicBezTo>
                    <a:pt x="20722" y="4799"/>
                    <a:pt x="21600" y="3726"/>
                    <a:pt x="21600" y="2399"/>
                  </a:cubicBezTo>
                  <a:cubicBezTo>
                    <a:pt x="21600" y="1075"/>
                    <a:pt x="20722" y="0"/>
                    <a:pt x="19637" y="0"/>
                  </a:cubicBezTo>
                  <a:lnTo>
                    <a:pt x="1964" y="0"/>
                  </a:lnTo>
                  <a:cubicBezTo>
                    <a:pt x="879" y="0"/>
                    <a:pt x="0" y="1075"/>
                    <a:pt x="0" y="2399"/>
                  </a:cubicBezTo>
                  <a:cubicBezTo>
                    <a:pt x="0" y="3726"/>
                    <a:pt x="879" y="4799"/>
                    <a:pt x="1964" y="4799"/>
                  </a:cubicBezTo>
                  <a:moveTo>
                    <a:pt x="19637" y="12000"/>
                  </a:moveTo>
                  <a:lnTo>
                    <a:pt x="1964" y="12000"/>
                  </a:lnTo>
                  <a:cubicBezTo>
                    <a:pt x="1421" y="12000"/>
                    <a:pt x="982" y="11465"/>
                    <a:pt x="982" y="10803"/>
                  </a:cubicBezTo>
                  <a:cubicBezTo>
                    <a:pt x="982" y="10138"/>
                    <a:pt x="1421" y="9600"/>
                    <a:pt x="1964" y="9600"/>
                  </a:cubicBezTo>
                  <a:lnTo>
                    <a:pt x="19637" y="9600"/>
                  </a:lnTo>
                  <a:cubicBezTo>
                    <a:pt x="20180" y="9600"/>
                    <a:pt x="20619" y="10138"/>
                    <a:pt x="20619" y="10803"/>
                  </a:cubicBezTo>
                  <a:cubicBezTo>
                    <a:pt x="20619" y="11465"/>
                    <a:pt x="20180" y="12000"/>
                    <a:pt x="19637" y="12000"/>
                  </a:cubicBezTo>
                  <a:moveTo>
                    <a:pt x="19637" y="8401"/>
                  </a:moveTo>
                  <a:lnTo>
                    <a:pt x="1964" y="8401"/>
                  </a:lnTo>
                  <a:cubicBezTo>
                    <a:pt x="879" y="8401"/>
                    <a:pt x="0" y="9476"/>
                    <a:pt x="0" y="10803"/>
                  </a:cubicBezTo>
                  <a:cubicBezTo>
                    <a:pt x="0" y="12127"/>
                    <a:pt x="879" y="13201"/>
                    <a:pt x="1964" y="13201"/>
                  </a:cubicBezTo>
                  <a:lnTo>
                    <a:pt x="19637" y="13201"/>
                  </a:lnTo>
                  <a:cubicBezTo>
                    <a:pt x="20722" y="13201"/>
                    <a:pt x="21600" y="12127"/>
                    <a:pt x="21600" y="10803"/>
                  </a:cubicBezTo>
                  <a:cubicBezTo>
                    <a:pt x="21600" y="9476"/>
                    <a:pt x="20722" y="8401"/>
                    <a:pt x="19637" y="8401"/>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6" name="PA-Freeform: Shape 19"/>
            <p:cNvSpPr/>
            <p:nvPr>
              <p:custDataLst>
                <p:tags r:id="rId22"/>
              </p:custDataLst>
            </p:nvPr>
          </p:nvSpPr>
          <p:spPr>
            <a:xfrm>
              <a:off x="1072493" y="4353784"/>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353A"/>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67" name="PA-Freeform: Shape 20"/>
            <p:cNvSpPr/>
            <p:nvPr>
              <p:custDataLst>
                <p:tags r:id="rId23"/>
              </p:custDataLst>
            </p:nvPr>
          </p:nvSpPr>
          <p:spPr>
            <a:xfrm>
              <a:off x="1379662" y="4622459"/>
              <a:ext cx="377141" cy="377140"/>
            </a:xfrm>
            <a:custGeom>
              <a:avLst/>
              <a:gdLst/>
              <a:ahLst/>
              <a:cxnLst>
                <a:cxn ang="0">
                  <a:pos x="wd2" y="hd2"/>
                </a:cxn>
                <a:cxn ang="5400000">
                  <a:pos x="wd2" y="hd2"/>
                </a:cxn>
                <a:cxn ang="10800000">
                  <a:pos x="wd2" y="hd2"/>
                </a:cxn>
                <a:cxn ang="16200000">
                  <a:pos x="wd2" y="hd2"/>
                </a:cxn>
              </a:cxnLst>
              <a:rect l="0" t="0" r="r" b="b"/>
              <a:pathLst>
                <a:path w="21600" h="21600" extrusionOk="0">
                  <a:moveTo>
                    <a:pt x="17658" y="8341"/>
                  </a:moveTo>
                  <a:cubicBezTo>
                    <a:pt x="17614" y="6914"/>
                    <a:pt x="17383" y="5575"/>
                    <a:pt x="17008" y="4409"/>
                  </a:cubicBezTo>
                  <a:cubicBezTo>
                    <a:pt x="17544" y="4131"/>
                    <a:pt x="18018" y="3798"/>
                    <a:pt x="18435" y="3427"/>
                  </a:cubicBezTo>
                  <a:cubicBezTo>
                    <a:pt x="19673" y="4724"/>
                    <a:pt x="20474" y="6437"/>
                    <a:pt x="20593" y="8341"/>
                  </a:cubicBezTo>
                  <a:cubicBezTo>
                    <a:pt x="20593" y="8341"/>
                    <a:pt x="17658" y="8341"/>
                    <a:pt x="17658" y="8341"/>
                  </a:cubicBezTo>
                  <a:close/>
                  <a:moveTo>
                    <a:pt x="15485" y="1480"/>
                  </a:moveTo>
                  <a:cubicBezTo>
                    <a:pt x="16306" y="1785"/>
                    <a:pt x="17058" y="2226"/>
                    <a:pt x="17724" y="2771"/>
                  </a:cubicBezTo>
                  <a:cubicBezTo>
                    <a:pt x="17412" y="3037"/>
                    <a:pt x="17057" y="3277"/>
                    <a:pt x="16665" y="3487"/>
                  </a:cubicBezTo>
                  <a:cubicBezTo>
                    <a:pt x="16337" y="2707"/>
                    <a:pt x="15939" y="2028"/>
                    <a:pt x="15485" y="1480"/>
                  </a:cubicBezTo>
                  <a:moveTo>
                    <a:pt x="12764" y="0"/>
                  </a:moveTo>
                  <a:cubicBezTo>
                    <a:pt x="9920" y="0"/>
                    <a:pt x="7396" y="1350"/>
                    <a:pt x="5780" y="3438"/>
                  </a:cubicBezTo>
                  <a:cubicBezTo>
                    <a:pt x="6514" y="3199"/>
                    <a:pt x="7287" y="3044"/>
                    <a:pt x="8086" y="2984"/>
                  </a:cubicBezTo>
                  <a:cubicBezTo>
                    <a:pt x="7991" y="2912"/>
                    <a:pt x="7892" y="2846"/>
                    <a:pt x="7804" y="2771"/>
                  </a:cubicBezTo>
                  <a:cubicBezTo>
                    <a:pt x="8469" y="2226"/>
                    <a:pt x="9221" y="1785"/>
                    <a:pt x="10042" y="1480"/>
                  </a:cubicBezTo>
                  <a:cubicBezTo>
                    <a:pt x="9694" y="1902"/>
                    <a:pt x="9380" y="2399"/>
                    <a:pt x="9104" y="2957"/>
                  </a:cubicBezTo>
                  <a:cubicBezTo>
                    <a:pt x="9451" y="2969"/>
                    <a:pt x="9793" y="2996"/>
                    <a:pt x="10131" y="3041"/>
                  </a:cubicBezTo>
                  <a:cubicBezTo>
                    <a:pt x="10712" y="1983"/>
                    <a:pt x="11449" y="1264"/>
                    <a:pt x="12269" y="1057"/>
                  </a:cubicBezTo>
                  <a:lnTo>
                    <a:pt x="12269" y="3573"/>
                  </a:lnTo>
                  <a:cubicBezTo>
                    <a:pt x="12607" y="3700"/>
                    <a:pt x="12937" y="3846"/>
                    <a:pt x="13258" y="4005"/>
                  </a:cubicBezTo>
                  <a:lnTo>
                    <a:pt x="13258" y="1057"/>
                  </a:lnTo>
                  <a:cubicBezTo>
                    <a:pt x="14283" y="1315"/>
                    <a:pt x="15181" y="2361"/>
                    <a:pt x="15801" y="3885"/>
                  </a:cubicBezTo>
                  <a:cubicBezTo>
                    <a:pt x="15208" y="4105"/>
                    <a:pt x="14555" y="4259"/>
                    <a:pt x="13865" y="4344"/>
                  </a:cubicBezTo>
                  <a:cubicBezTo>
                    <a:pt x="14263" y="4581"/>
                    <a:pt x="14647" y="4841"/>
                    <a:pt x="15006" y="5129"/>
                  </a:cubicBezTo>
                  <a:cubicBezTo>
                    <a:pt x="15391" y="5042"/>
                    <a:pt x="15767" y="4934"/>
                    <a:pt x="16122" y="4802"/>
                  </a:cubicBezTo>
                  <a:cubicBezTo>
                    <a:pt x="16297" y="5380"/>
                    <a:pt x="16431" y="6009"/>
                    <a:pt x="16527" y="6669"/>
                  </a:cubicBezTo>
                  <a:cubicBezTo>
                    <a:pt x="17157" y="7465"/>
                    <a:pt x="17663" y="8364"/>
                    <a:pt x="18026" y="9331"/>
                  </a:cubicBezTo>
                  <a:lnTo>
                    <a:pt x="20593" y="9331"/>
                  </a:lnTo>
                  <a:cubicBezTo>
                    <a:pt x="20478" y="11171"/>
                    <a:pt x="19721" y="12836"/>
                    <a:pt x="18551" y="14114"/>
                  </a:cubicBezTo>
                  <a:cubicBezTo>
                    <a:pt x="18470" y="14700"/>
                    <a:pt x="18342" y="15273"/>
                    <a:pt x="18162" y="15820"/>
                  </a:cubicBezTo>
                  <a:cubicBezTo>
                    <a:pt x="20250" y="14204"/>
                    <a:pt x="21600" y="11681"/>
                    <a:pt x="21600" y="8835"/>
                  </a:cubicBezTo>
                  <a:cubicBezTo>
                    <a:pt x="21600" y="3955"/>
                    <a:pt x="17644" y="0"/>
                    <a:pt x="12764" y="0"/>
                  </a:cubicBezTo>
                  <a:moveTo>
                    <a:pt x="13731" y="12270"/>
                  </a:moveTo>
                  <a:cubicBezTo>
                    <a:pt x="13687" y="10842"/>
                    <a:pt x="13456" y="9503"/>
                    <a:pt x="13081" y="8334"/>
                  </a:cubicBezTo>
                  <a:cubicBezTo>
                    <a:pt x="13616" y="8056"/>
                    <a:pt x="14091" y="7726"/>
                    <a:pt x="14507" y="7355"/>
                  </a:cubicBezTo>
                  <a:cubicBezTo>
                    <a:pt x="15745" y="8649"/>
                    <a:pt x="16547" y="10365"/>
                    <a:pt x="16665" y="12270"/>
                  </a:cubicBezTo>
                  <a:cubicBezTo>
                    <a:pt x="16665" y="12270"/>
                    <a:pt x="13731" y="12270"/>
                    <a:pt x="13731" y="12270"/>
                  </a:cubicBezTo>
                  <a:close/>
                  <a:moveTo>
                    <a:pt x="14507" y="18175"/>
                  </a:moveTo>
                  <a:cubicBezTo>
                    <a:pt x="14091" y="17804"/>
                    <a:pt x="13616" y="17469"/>
                    <a:pt x="13081" y="17192"/>
                  </a:cubicBezTo>
                  <a:cubicBezTo>
                    <a:pt x="13456" y="16027"/>
                    <a:pt x="13687" y="14688"/>
                    <a:pt x="13731" y="13259"/>
                  </a:cubicBezTo>
                  <a:lnTo>
                    <a:pt x="16665" y="13259"/>
                  </a:lnTo>
                  <a:cubicBezTo>
                    <a:pt x="16547" y="15164"/>
                    <a:pt x="15745" y="16878"/>
                    <a:pt x="14507" y="18175"/>
                  </a:cubicBezTo>
                  <a:moveTo>
                    <a:pt x="11558" y="20116"/>
                  </a:moveTo>
                  <a:cubicBezTo>
                    <a:pt x="12011" y="19572"/>
                    <a:pt x="12409" y="18894"/>
                    <a:pt x="12738" y="18113"/>
                  </a:cubicBezTo>
                  <a:cubicBezTo>
                    <a:pt x="13130" y="18325"/>
                    <a:pt x="13485" y="18564"/>
                    <a:pt x="13796" y="18829"/>
                  </a:cubicBezTo>
                  <a:cubicBezTo>
                    <a:pt x="13130" y="19374"/>
                    <a:pt x="12379" y="19817"/>
                    <a:pt x="11558" y="20116"/>
                  </a:cubicBezTo>
                  <a:moveTo>
                    <a:pt x="9331" y="20543"/>
                  </a:moveTo>
                  <a:lnTo>
                    <a:pt x="9331" y="17202"/>
                  </a:lnTo>
                  <a:cubicBezTo>
                    <a:pt x="10246" y="17252"/>
                    <a:pt x="11108" y="17427"/>
                    <a:pt x="11874" y="17717"/>
                  </a:cubicBezTo>
                  <a:cubicBezTo>
                    <a:pt x="11255" y="19236"/>
                    <a:pt x="10355" y="20288"/>
                    <a:pt x="9331" y="20543"/>
                  </a:cubicBezTo>
                  <a:moveTo>
                    <a:pt x="9331" y="13259"/>
                  </a:moveTo>
                  <a:lnTo>
                    <a:pt x="12749" y="13259"/>
                  </a:lnTo>
                  <a:cubicBezTo>
                    <a:pt x="12709" y="14550"/>
                    <a:pt x="12510" y="15752"/>
                    <a:pt x="12195" y="16798"/>
                  </a:cubicBezTo>
                  <a:cubicBezTo>
                    <a:pt x="11326" y="16471"/>
                    <a:pt x="10357" y="16273"/>
                    <a:pt x="9331" y="16222"/>
                  </a:cubicBezTo>
                  <a:cubicBezTo>
                    <a:pt x="9331" y="16222"/>
                    <a:pt x="9331" y="13259"/>
                    <a:pt x="9331" y="13259"/>
                  </a:cubicBezTo>
                  <a:close/>
                  <a:moveTo>
                    <a:pt x="9331" y="9305"/>
                  </a:moveTo>
                  <a:cubicBezTo>
                    <a:pt x="10357" y="9256"/>
                    <a:pt x="11326" y="9057"/>
                    <a:pt x="12195" y="8727"/>
                  </a:cubicBezTo>
                  <a:cubicBezTo>
                    <a:pt x="12510" y="9778"/>
                    <a:pt x="12709" y="10977"/>
                    <a:pt x="12749" y="12270"/>
                  </a:cubicBezTo>
                  <a:lnTo>
                    <a:pt x="9331" y="12270"/>
                  </a:lnTo>
                  <a:cubicBezTo>
                    <a:pt x="9331" y="12270"/>
                    <a:pt x="9331" y="9305"/>
                    <a:pt x="9331" y="9305"/>
                  </a:cubicBezTo>
                  <a:close/>
                  <a:moveTo>
                    <a:pt x="9331" y="4982"/>
                  </a:moveTo>
                  <a:cubicBezTo>
                    <a:pt x="10355" y="5242"/>
                    <a:pt x="11255" y="6291"/>
                    <a:pt x="11874" y="7809"/>
                  </a:cubicBezTo>
                  <a:cubicBezTo>
                    <a:pt x="11108" y="8101"/>
                    <a:pt x="10246" y="8274"/>
                    <a:pt x="9331" y="8326"/>
                  </a:cubicBezTo>
                  <a:cubicBezTo>
                    <a:pt x="9331" y="8326"/>
                    <a:pt x="9331" y="4982"/>
                    <a:pt x="9331" y="4982"/>
                  </a:cubicBezTo>
                  <a:close/>
                  <a:moveTo>
                    <a:pt x="13796" y="6695"/>
                  </a:moveTo>
                  <a:cubicBezTo>
                    <a:pt x="13485" y="6965"/>
                    <a:pt x="13130" y="7202"/>
                    <a:pt x="12738" y="7411"/>
                  </a:cubicBezTo>
                  <a:cubicBezTo>
                    <a:pt x="12409" y="6636"/>
                    <a:pt x="12011" y="5953"/>
                    <a:pt x="11557" y="5410"/>
                  </a:cubicBezTo>
                  <a:cubicBezTo>
                    <a:pt x="12379" y="5713"/>
                    <a:pt x="13130" y="6153"/>
                    <a:pt x="13796" y="6695"/>
                  </a:cubicBezTo>
                  <a:moveTo>
                    <a:pt x="8342" y="8326"/>
                  </a:moveTo>
                  <a:cubicBezTo>
                    <a:pt x="7428" y="8274"/>
                    <a:pt x="6565" y="8101"/>
                    <a:pt x="5798" y="7809"/>
                  </a:cubicBezTo>
                  <a:cubicBezTo>
                    <a:pt x="6419" y="6291"/>
                    <a:pt x="7318" y="5242"/>
                    <a:pt x="8342" y="4982"/>
                  </a:cubicBezTo>
                  <a:cubicBezTo>
                    <a:pt x="8342" y="4982"/>
                    <a:pt x="8342" y="8326"/>
                    <a:pt x="8342" y="8326"/>
                  </a:cubicBezTo>
                  <a:close/>
                  <a:moveTo>
                    <a:pt x="8342" y="12270"/>
                  </a:moveTo>
                  <a:lnTo>
                    <a:pt x="4924" y="12270"/>
                  </a:lnTo>
                  <a:cubicBezTo>
                    <a:pt x="4964" y="10977"/>
                    <a:pt x="5163" y="9778"/>
                    <a:pt x="5478" y="8727"/>
                  </a:cubicBezTo>
                  <a:cubicBezTo>
                    <a:pt x="6347" y="9057"/>
                    <a:pt x="7317" y="9256"/>
                    <a:pt x="8342" y="9305"/>
                  </a:cubicBezTo>
                  <a:cubicBezTo>
                    <a:pt x="8342" y="9305"/>
                    <a:pt x="8342" y="12270"/>
                    <a:pt x="8342" y="12270"/>
                  </a:cubicBezTo>
                  <a:close/>
                  <a:moveTo>
                    <a:pt x="8342" y="16222"/>
                  </a:moveTo>
                  <a:cubicBezTo>
                    <a:pt x="7317" y="16273"/>
                    <a:pt x="6347" y="16471"/>
                    <a:pt x="5478" y="16798"/>
                  </a:cubicBezTo>
                  <a:cubicBezTo>
                    <a:pt x="5163" y="15752"/>
                    <a:pt x="4964" y="14550"/>
                    <a:pt x="4924" y="13259"/>
                  </a:cubicBezTo>
                  <a:lnTo>
                    <a:pt x="8342" y="13259"/>
                  </a:lnTo>
                  <a:cubicBezTo>
                    <a:pt x="8342" y="13259"/>
                    <a:pt x="8342" y="16222"/>
                    <a:pt x="8342" y="16222"/>
                  </a:cubicBezTo>
                  <a:close/>
                  <a:moveTo>
                    <a:pt x="8342" y="20543"/>
                  </a:moveTo>
                  <a:cubicBezTo>
                    <a:pt x="7318" y="20288"/>
                    <a:pt x="6419" y="19236"/>
                    <a:pt x="5798" y="17717"/>
                  </a:cubicBezTo>
                  <a:cubicBezTo>
                    <a:pt x="6565" y="17427"/>
                    <a:pt x="7428" y="17252"/>
                    <a:pt x="8342" y="17202"/>
                  </a:cubicBezTo>
                  <a:cubicBezTo>
                    <a:pt x="8342" y="17202"/>
                    <a:pt x="8342" y="20543"/>
                    <a:pt x="8342" y="20543"/>
                  </a:cubicBezTo>
                  <a:close/>
                  <a:moveTo>
                    <a:pt x="3877" y="18829"/>
                  </a:moveTo>
                  <a:cubicBezTo>
                    <a:pt x="4188" y="18564"/>
                    <a:pt x="4543" y="18325"/>
                    <a:pt x="4935" y="18113"/>
                  </a:cubicBezTo>
                  <a:cubicBezTo>
                    <a:pt x="5264" y="18894"/>
                    <a:pt x="5661" y="19572"/>
                    <a:pt x="6115" y="20116"/>
                  </a:cubicBezTo>
                  <a:cubicBezTo>
                    <a:pt x="5294" y="19817"/>
                    <a:pt x="4542" y="19374"/>
                    <a:pt x="3877" y="18829"/>
                  </a:cubicBezTo>
                  <a:moveTo>
                    <a:pt x="1007" y="13259"/>
                  </a:moveTo>
                  <a:lnTo>
                    <a:pt x="3942" y="13259"/>
                  </a:lnTo>
                  <a:cubicBezTo>
                    <a:pt x="3985" y="14688"/>
                    <a:pt x="4217" y="16027"/>
                    <a:pt x="4591" y="17192"/>
                  </a:cubicBezTo>
                  <a:cubicBezTo>
                    <a:pt x="4058" y="17469"/>
                    <a:pt x="3583" y="17804"/>
                    <a:pt x="3165" y="18175"/>
                  </a:cubicBezTo>
                  <a:cubicBezTo>
                    <a:pt x="1927" y="16878"/>
                    <a:pt x="1126" y="15164"/>
                    <a:pt x="1007" y="13259"/>
                  </a:cubicBezTo>
                  <a:moveTo>
                    <a:pt x="3165" y="7355"/>
                  </a:moveTo>
                  <a:cubicBezTo>
                    <a:pt x="3583" y="7726"/>
                    <a:pt x="4058" y="8056"/>
                    <a:pt x="4591" y="8334"/>
                  </a:cubicBezTo>
                  <a:cubicBezTo>
                    <a:pt x="4217" y="9503"/>
                    <a:pt x="3985" y="10842"/>
                    <a:pt x="3942" y="12270"/>
                  </a:cubicBezTo>
                  <a:lnTo>
                    <a:pt x="1007" y="12270"/>
                  </a:lnTo>
                  <a:cubicBezTo>
                    <a:pt x="1126" y="10365"/>
                    <a:pt x="1927" y="8649"/>
                    <a:pt x="3165" y="7355"/>
                  </a:cubicBezTo>
                  <a:moveTo>
                    <a:pt x="6115" y="5410"/>
                  </a:moveTo>
                  <a:cubicBezTo>
                    <a:pt x="5661" y="5953"/>
                    <a:pt x="5264" y="6636"/>
                    <a:pt x="4935" y="7411"/>
                  </a:cubicBezTo>
                  <a:cubicBezTo>
                    <a:pt x="4543" y="7202"/>
                    <a:pt x="4188" y="6965"/>
                    <a:pt x="3877" y="6695"/>
                  </a:cubicBezTo>
                  <a:cubicBezTo>
                    <a:pt x="4542" y="6153"/>
                    <a:pt x="5294" y="5713"/>
                    <a:pt x="6115" y="5410"/>
                  </a:cubicBezTo>
                  <a:moveTo>
                    <a:pt x="8836" y="3930"/>
                  </a:moveTo>
                  <a:cubicBezTo>
                    <a:pt x="3956" y="3930"/>
                    <a:pt x="0" y="7884"/>
                    <a:pt x="0" y="12765"/>
                  </a:cubicBezTo>
                  <a:cubicBezTo>
                    <a:pt x="0" y="17645"/>
                    <a:pt x="3956" y="21600"/>
                    <a:pt x="8836" y="21600"/>
                  </a:cubicBezTo>
                  <a:cubicBezTo>
                    <a:pt x="13716" y="21600"/>
                    <a:pt x="17673" y="17645"/>
                    <a:pt x="17673" y="12765"/>
                  </a:cubicBezTo>
                  <a:cubicBezTo>
                    <a:pt x="17673" y="7884"/>
                    <a:pt x="13716" y="3930"/>
                    <a:pt x="8836" y="3930"/>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8" name="PA-Freeform: Shape 22"/>
            <p:cNvSpPr/>
            <p:nvPr>
              <p:custDataLst>
                <p:tags r:id="rId24"/>
              </p:custDataLst>
            </p:nvPr>
          </p:nvSpPr>
          <p:spPr>
            <a:xfrm>
              <a:off x="10146910" y="1679132"/>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353A"/>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89" name="PA-Freeform: Shape 23"/>
            <p:cNvSpPr/>
            <p:nvPr>
              <p:custDataLst>
                <p:tags r:id="rId25"/>
              </p:custDataLst>
            </p:nvPr>
          </p:nvSpPr>
          <p:spPr>
            <a:xfrm>
              <a:off x="10475031" y="2022501"/>
              <a:ext cx="335236" cy="304740"/>
            </a:xfrm>
            <a:custGeom>
              <a:avLst/>
              <a:gdLst/>
              <a:ahLst/>
              <a:cxnLst>
                <a:cxn ang="0">
                  <a:pos x="wd2" y="hd2"/>
                </a:cxn>
                <a:cxn ang="5400000">
                  <a:pos x="wd2" y="hd2"/>
                </a:cxn>
                <a:cxn ang="10800000">
                  <a:pos x="wd2" y="hd2"/>
                </a:cxn>
                <a:cxn ang="16200000">
                  <a:pos x="wd2" y="hd2"/>
                </a:cxn>
              </a:cxnLst>
              <a:rect l="0" t="0" r="r" b="b"/>
              <a:pathLst>
                <a:path w="21600" h="21600" extrusionOk="0">
                  <a:moveTo>
                    <a:pt x="20618" y="11881"/>
                  </a:moveTo>
                  <a:cubicBezTo>
                    <a:pt x="20618" y="12474"/>
                    <a:pt x="20178" y="12961"/>
                    <a:pt x="19636" y="12961"/>
                  </a:cubicBezTo>
                  <a:lnTo>
                    <a:pt x="19636" y="8639"/>
                  </a:lnTo>
                  <a:cubicBezTo>
                    <a:pt x="20178" y="8639"/>
                    <a:pt x="20618" y="9122"/>
                    <a:pt x="20618" y="9719"/>
                  </a:cubicBezTo>
                  <a:cubicBezTo>
                    <a:pt x="20618" y="9719"/>
                    <a:pt x="20618" y="11881"/>
                    <a:pt x="20618" y="11881"/>
                  </a:cubicBezTo>
                  <a:close/>
                  <a:moveTo>
                    <a:pt x="18654" y="19981"/>
                  </a:moveTo>
                  <a:cubicBezTo>
                    <a:pt x="18654" y="20277"/>
                    <a:pt x="18434" y="20521"/>
                    <a:pt x="18164" y="20521"/>
                  </a:cubicBezTo>
                  <a:cubicBezTo>
                    <a:pt x="17892" y="20521"/>
                    <a:pt x="17672" y="20277"/>
                    <a:pt x="17672" y="19981"/>
                  </a:cubicBezTo>
                  <a:lnTo>
                    <a:pt x="17672" y="1621"/>
                  </a:lnTo>
                  <a:cubicBezTo>
                    <a:pt x="17672" y="1319"/>
                    <a:pt x="17892" y="1081"/>
                    <a:pt x="18164" y="1081"/>
                  </a:cubicBezTo>
                  <a:cubicBezTo>
                    <a:pt x="18434" y="1081"/>
                    <a:pt x="18654" y="1319"/>
                    <a:pt x="18654" y="1621"/>
                  </a:cubicBezTo>
                  <a:cubicBezTo>
                    <a:pt x="18654" y="1621"/>
                    <a:pt x="18654" y="19981"/>
                    <a:pt x="18654" y="19981"/>
                  </a:cubicBezTo>
                  <a:close/>
                  <a:moveTo>
                    <a:pt x="16691" y="18405"/>
                  </a:moveTo>
                  <a:lnTo>
                    <a:pt x="2945" y="13509"/>
                  </a:lnTo>
                  <a:cubicBezTo>
                    <a:pt x="2945" y="13505"/>
                    <a:pt x="2945" y="13505"/>
                    <a:pt x="2945" y="13502"/>
                  </a:cubicBezTo>
                  <a:lnTo>
                    <a:pt x="2945" y="8100"/>
                  </a:lnTo>
                  <a:cubicBezTo>
                    <a:pt x="2945" y="8095"/>
                    <a:pt x="2945" y="8091"/>
                    <a:pt x="2945" y="8087"/>
                  </a:cubicBezTo>
                  <a:lnTo>
                    <a:pt x="16691" y="3196"/>
                  </a:lnTo>
                  <a:cubicBezTo>
                    <a:pt x="16691" y="3196"/>
                    <a:pt x="16691" y="18405"/>
                    <a:pt x="16691" y="18405"/>
                  </a:cubicBezTo>
                  <a:close/>
                  <a:moveTo>
                    <a:pt x="12480" y="18726"/>
                  </a:moveTo>
                  <a:cubicBezTo>
                    <a:pt x="12316" y="19292"/>
                    <a:pt x="11762" y="19609"/>
                    <a:pt x="11247" y="19428"/>
                  </a:cubicBezTo>
                  <a:lnTo>
                    <a:pt x="6101" y="17625"/>
                  </a:lnTo>
                  <a:cubicBezTo>
                    <a:pt x="5585" y="17444"/>
                    <a:pt x="5299" y="16837"/>
                    <a:pt x="5463" y="16268"/>
                  </a:cubicBezTo>
                  <a:lnTo>
                    <a:pt x="5654" y="15608"/>
                  </a:lnTo>
                  <a:lnTo>
                    <a:pt x="12661" y="18103"/>
                  </a:lnTo>
                  <a:cubicBezTo>
                    <a:pt x="12661" y="18103"/>
                    <a:pt x="12480" y="18726"/>
                    <a:pt x="12480" y="18726"/>
                  </a:cubicBezTo>
                  <a:close/>
                  <a:moveTo>
                    <a:pt x="1963" y="13502"/>
                  </a:moveTo>
                  <a:lnTo>
                    <a:pt x="982" y="13502"/>
                  </a:lnTo>
                  <a:lnTo>
                    <a:pt x="982" y="8100"/>
                  </a:lnTo>
                  <a:lnTo>
                    <a:pt x="1963" y="8100"/>
                  </a:lnTo>
                  <a:cubicBezTo>
                    <a:pt x="1963" y="8100"/>
                    <a:pt x="1963" y="13502"/>
                    <a:pt x="1963" y="13502"/>
                  </a:cubicBezTo>
                  <a:close/>
                  <a:moveTo>
                    <a:pt x="19636" y="7560"/>
                  </a:moveTo>
                  <a:lnTo>
                    <a:pt x="19636" y="1621"/>
                  </a:lnTo>
                  <a:cubicBezTo>
                    <a:pt x="19636" y="725"/>
                    <a:pt x="18977" y="0"/>
                    <a:pt x="18164" y="0"/>
                  </a:cubicBezTo>
                  <a:cubicBezTo>
                    <a:pt x="17351" y="0"/>
                    <a:pt x="16691" y="725"/>
                    <a:pt x="16691" y="1621"/>
                  </a:cubicBezTo>
                  <a:lnTo>
                    <a:pt x="16691" y="2063"/>
                  </a:lnTo>
                  <a:lnTo>
                    <a:pt x="2409" y="7142"/>
                  </a:lnTo>
                  <a:cubicBezTo>
                    <a:pt x="2275" y="7063"/>
                    <a:pt x="2126" y="7019"/>
                    <a:pt x="1963" y="7019"/>
                  </a:cubicBezTo>
                  <a:lnTo>
                    <a:pt x="982" y="7019"/>
                  </a:lnTo>
                  <a:cubicBezTo>
                    <a:pt x="439" y="7019"/>
                    <a:pt x="0" y="7505"/>
                    <a:pt x="0" y="8100"/>
                  </a:cubicBezTo>
                  <a:lnTo>
                    <a:pt x="0" y="13502"/>
                  </a:lnTo>
                  <a:cubicBezTo>
                    <a:pt x="0" y="14095"/>
                    <a:pt x="439" y="14583"/>
                    <a:pt x="982" y="14583"/>
                  </a:cubicBezTo>
                  <a:lnTo>
                    <a:pt x="1963" y="14583"/>
                  </a:lnTo>
                  <a:cubicBezTo>
                    <a:pt x="2126" y="14583"/>
                    <a:pt x="2275" y="14533"/>
                    <a:pt x="2409" y="14458"/>
                  </a:cubicBezTo>
                  <a:lnTo>
                    <a:pt x="4721" y="15279"/>
                  </a:lnTo>
                  <a:lnTo>
                    <a:pt x="4527" y="15938"/>
                  </a:lnTo>
                  <a:cubicBezTo>
                    <a:pt x="4199" y="17077"/>
                    <a:pt x="4771" y="18294"/>
                    <a:pt x="5803" y="18656"/>
                  </a:cubicBezTo>
                  <a:lnTo>
                    <a:pt x="10949" y="20453"/>
                  </a:lnTo>
                  <a:cubicBezTo>
                    <a:pt x="11983" y="20818"/>
                    <a:pt x="13087" y="20190"/>
                    <a:pt x="13415" y="19052"/>
                  </a:cubicBezTo>
                  <a:lnTo>
                    <a:pt x="13594" y="18438"/>
                  </a:lnTo>
                  <a:lnTo>
                    <a:pt x="16691" y="19539"/>
                  </a:lnTo>
                  <a:lnTo>
                    <a:pt x="16691" y="19981"/>
                  </a:lnTo>
                  <a:cubicBezTo>
                    <a:pt x="16691" y="20875"/>
                    <a:pt x="17351" y="21600"/>
                    <a:pt x="18164" y="21600"/>
                  </a:cubicBezTo>
                  <a:cubicBezTo>
                    <a:pt x="18977" y="21600"/>
                    <a:pt x="19636" y="20875"/>
                    <a:pt x="19636" y="19981"/>
                  </a:cubicBezTo>
                  <a:lnTo>
                    <a:pt x="19636" y="14042"/>
                  </a:lnTo>
                  <a:cubicBezTo>
                    <a:pt x="20721" y="14042"/>
                    <a:pt x="21600" y="13073"/>
                    <a:pt x="21600" y="11881"/>
                  </a:cubicBezTo>
                  <a:lnTo>
                    <a:pt x="21600" y="9719"/>
                  </a:lnTo>
                  <a:cubicBezTo>
                    <a:pt x="21600" y="8523"/>
                    <a:pt x="20721" y="7560"/>
                    <a:pt x="19636" y="7560"/>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3" name="PA-Freeform: Shape 25"/>
            <p:cNvSpPr/>
            <p:nvPr>
              <p:custDataLst>
                <p:tags r:id="rId26"/>
              </p:custDataLst>
            </p:nvPr>
          </p:nvSpPr>
          <p:spPr>
            <a:xfrm>
              <a:off x="10146910" y="3040427"/>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BB805"/>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4" name="PA-Freeform: Shape 26"/>
            <p:cNvSpPr/>
            <p:nvPr>
              <p:custDataLst>
                <p:tags r:id="rId27"/>
              </p:custDataLst>
            </p:nvPr>
          </p:nvSpPr>
          <p:spPr>
            <a:xfrm>
              <a:off x="10454057" y="3373104"/>
              <a:ext cx="377185" cy="326093"/>
            </a:xfrm>
            <a:custGeom>
              <a:avLst/>
              <a:gdLst/>
              <a:ahLst/>
              <a:cxnLst>
                <a:cxn ang="0">
                  <a:pos x="wd2" y="hd2"/>
                </a:cxn>
                <a:cxn ang="5400000">
                  <a:pos x="wd2" y="hd2"/>
                </a:cxn>
                <a:cxn ang="10800000">
                  <a:pos x="wd2" y="hd2"/>
                </a:cxn>
                <a:cxn ang="16200000">
                  <a:pos x="wd2" y="hd2"/>
                </a:cxn>
              </a:cxnLst>
              <a:rect l="0" t="0" r="r" b="b"/>
              <a:pathLst>
                <a:path w="21600" h="21583" extrusionOk="0">
                  <a:moveTo>
                    <a:pt x="13420" y="20466"/>
                  </a:moveTo>
                  <a:lnTo>
                    <a:pt x="12629" y="20222"/>
                  </a:lnTo>
                  <a:cubicBezTo>
                    <a:pt x="13304" y="19604"/>
                    <a:pt x="13743" y="18667"/>
                    <a:pt x="13743" y="17590"/>
                  </a:cubicBezTo>
                  <a:cubicBezTo>
                    <a:pt x="13743" y="16190"/>
                    <a:pt x="13011" y="14990"/>
                    <a:pt x="11965" y="14465"/>
                  </a:cubicBezTo>
                  <a:lnTo>
                    <a:pt x="11700" y="15586"/>
                  </a:lnTo>
                  <a:cubicBezTo>
                    <a:pt x="12330" y="15963"/>
                    <a:pt x="12764" y="16716"/>
                    <a:pt x="12764" y="17590"/>
                  </a:cubicBezTo>
                  <a:cubicBezTo>
                    <a:pt x="12764" y="18298"/>
                    <a:pt x="12474" y="18925"/>
                    <a:pt x="12033" y="19336"/>
                  </a:cubicBezTo>
                  <a:lnTo>
                    <a:pt x="12295" y="18214"/>
                  </a:lnTo>
                  <a:cubicBezTo>
                    <a:pt x="12325" y="18073"/>
                    <a:pt x="12315" y="17919"/>
                    <a:pt x="12245" y="17783"/>
                  </a:cubicBezTo>
                  <a:cubicBezTo>
                    <a:pt x="12110" y="17512"/>
                    <a:pt x="11808" y="17419"/>
                    <a:pt x="11575" y="17575"/>
                  </a:cubicBezTo>
                  <a:cubicBezTo>
                    <a:pt x="11455" y="17655"/>
                    <a:pt x="11377" y="17779"/>
                    <a:pt x="11345" y="17919"/>
                  </a:cubicBezTo>
                  <a:lnTo>
                    <a:pt x="10807" y="20244"/>
                  </a:lnTo>
                  <a:cubicBezTo>
                    <a:pt x="10773" y="20385"/>
                    <a:pt x="10788" y="20540"/>
                    <a:pt x="10856" y="20675"/>
                  </a:cubicBezTo>
                  <a:cubicBezTo>
                    <a:pt x="10919" y="20800"/>
                    <a:pt x="11021" y="20887"/>
                    <a:pt x="11131" y="20928"/>
                  </a:cubicBezTo>
                  <a:lnTo>
                    <a:pt x="11126" y="20956"/>
                  </a:lnTo>
                  <a:cubicBezTo>
                    <a:pt x="11141" y="20954"/>
                    <a:pt x="11156" y="20948"/>
                    <a:pt x="11171" y="20946"/>
                  </a:cubicBezTo>
                  <a:lnTo>
                    <a:pt x="13165" y="21563"/>
                  </a:lnTo>
                  <a:cubicBezTo>
                    <a:pt x="13287" y="21600"/>
                    <a:pt x="13420" y="21587"/>
                    <a:pt x="13540" y="21507"/>
                  </a:cubicBezTo>
                  <a:cubicBezTo>
                    <a:pt x="13772" y="21351"/>
                    <a:pt x="13853" y="21002"/>
                    <a:pt x="13718" y="20731"/>
                  </a:cubicBezTo>
                  <a:cubicBezTo>
                    <a:pt x="13648" y="20594"/>
                    <a:pt x="13542" y="20504"/>
                    <a:pt x="13420" y="20466"/>
                  </a:cubicBezTo>
                  <a:moveTo>
                    <a:pt x="18634" y="7273"/>
                  </a:moveTo>
                  <a:cubicBezTo>
                    <a:pt x="18643" y="7119"/>
                    <a:pt x="18654" y="6968"/>
                    <a:pt x="18654" y="6809"/>
                  </a:cubicBezTo>
                  <a:cubicBezTo>
                    <a:pt x="18654" y="3049"/>
                    <a:pt x="16016" y="0"/>
                    <a:pt x="12764" y="0"/>
                  </a:cubicBezTo>
                  <a:cubicBezTo>
                    <a:pt x="10496" y="0"/>
                    <a:pt x="8534" y="1478"/>
                    <a:pt x="7549" y="3644"/>
                  </a:cubicBezTo>
                  <a:cubicBezTo>
                    <a:pt x="7184" y="3490"/>
                    <a:pt x="6791" y="3404"/>
                    <a:pt x="6381" y="3404"/>
                  </a:cubicBezTo>
                  <a:cubicBezTo>
                    <a:pt x="4485" y="3404"/>
                    <a:pt x="2944" y="5185"/>
                    <a:pt x="2944" y="7377"/>
                  </a:cubicBezTo>
                  <a:cubicBezTo>
                    <a:pt x="2944" y="7663"/>
                    <a:pt x="2972" y="7940"/>
                    <a:pt x="3022" y="8207"/>
                  </a:cubicBezTo>
                  <a:cubicBezTo>
                    <a:pt x="1267" y="8883"/>
                    <a:pt x="0" y="10796"/>
                    <a:pt x="0" y="13051"/>
                  </a:cubicBezTo>
                  <a:cubicBezTo>
                    <a:pt x="0" y="15869"/>
                    <a:pt x="1978" y="18158"/>
                    <a:pt x="4418" y="18158"/>
                  </a:cubicBezTo>
                  <a:lnTo>
                    <a:pt x="6381" y="18158"/>
                  </a:lnTo>
                  <a:cubicBezTo>
                    <a:pt x="6653" y="18158"/>
                    <a:pt x="6871" y="17904"/>
                    <a:pt x="6871" y="17590"/>
                  </a:cubicBezTo>
                  <a:cubicBezTo>
                    <a:pt x="6871" y="17275"/>
                    <a:pt x="6653" y="17022"/>
                    <a:pt x="6381" y="17022"/>
                  </a:cubicBezTo>
                  <a:lnTo>
                    <a:pt x="4418" y="17022"/>
                  </a:lnTo>
                  <a:cubicBezTo>
                    <a:pt x="2523" y="17022"/>
                    <a:pt x="982" y="15239"/>
                    <a:pt x="982" y="13051"/>
                  </a:cubicBezTo>
                  <a:cubicBezTo>
                    <a:pt x="982" y="11340"/>
                    <a:pt x="1927" y="9827"/>
                    <a:pt x="3334" y="9285"/>
                  </a:cubicBezTo>
                  <a:lnTo>
                    <a:pt x="4165" y="8965"/>
                  </a:lnTo>
                  <a:lnTo>
                    <a:pt x="3982" y="7971"/>
                  </a:lnTo>
                  <a:cubicBezTo>
                    <a:pt x="3947" y="7772"/>
                    <a:pt x="3925" y="7572"/>
                    <a:pt x="3925" y="7377"/>
                  </a:cubicBezTo>
                  <a:cubicBezTo>
                    <a:pt x="3925" y="5813"/>
                    <a:pt x="5027" y="4539"/>
                    <a:pt x="6381" y="4539"/>
                  </a:cubicBezTo>
                  <a:cubicBezTo>
                    <a:pt x="6663" y="4539"/>
                    <a:pt x="6939" y="4598"/>
                    <a:pt x="7214" y="4712"/>
                  </a:cubicBezTo>
                  <a:lnTo>
                    <a:pt x="8018" y="5048"/>
                  </a:lnTo>
                  <a:lnTo>
                    <a:pt x="8415" y="4173"/>
                  </a:lnTo>
                  <a:cubicBezTo>
                    <a:pt x="9269" y="2299"/>
                    <a:pt x="10934" y="1134"/>
                    <a:pt x="12764" y="1134"/>
                  </a:cubicBezTo>
                  <a:cubicBezTo>
                    <a:pt x="15470" y="1134"/>
                    <a:pt x="17672" y="3681"/>
                    <a:pt x="17672" y="6809"/>
                  </a:cubicBezTo>
                  <a:cubicBezTo>
                    <a:pt x="17672" y="6907"/>
                    <a:pt x="17663" y="7005"/>
                    <a:pt x="17660" y="7104"/>
                  </a:cubicBezTo>
                  <a:lnTo>
                    <a:pt x="17652" y="7199"/>
                  </a:lnTo>
                  <a:lnTo>
                    <a:pt x="17607" y="7999"/>
                  </a:lnTo>
                  <a:lnTo>
                    <a:pt x="18245" y="8315"/>
                  </a:lnTo>
                  <a:cubicBezTo>
                    <a:pt x="19687" y="9034"/>
                    <a:pt x="20618" y="10670"/>
                    <a:pt x="20618" y="12483"/>
                  </a:cubicBezTo>
                  <a:cubicBezTo>
                    <a:pt x="20618" y="14986"/>
                    <a:pt x="18856" y="17022"/>
                    <a:pt x="16689" y="17022"/>
                  </a:cubicBezTo>
                  <a:lnTo>
                    <a:pt x="15217" y="17022"/>
                  </a:lnTo>
                  <a:cubicBezTo>
                    <a:pt x="14946" y="17022"/>
                    <a:pt x="14726" y="17275"/>
                    <a:pt x="14726" y="17590"/>
                  </a:cubicBezTo>
                  <a:cubicBezTo>
                    <a:pt x="14726" y="17904"/>
                    <a:pt x="14946" y="18158"/>
                    <a:pt x="15217" y="18158"/>
                  </a:cubicBezTo>
                  <a:lnTo>
                    <a:pt x="16689" y="18158"/>
                  </a:lnTo>
                  <a:cubicBezTo>
                    <a:pt x="19402" y="18158"/>
                    <a:pt x="21600" y="15618"/>
                    <a:pt x="21600" y="12483"/>
                  </a:cubicBezTo>
                  <a:cubicBezTo>
                    <a:pt x="21600" y="10148"/>
                    <a:pt x="20378" y="8144"/>
                    <a:pt x="18634" y="7273"/>
                  </a:cubicBezTo>
                  <a:moveTo>
                    <a:pt x="10771" y="14522"/>
                  </a:moveTo>
                  <a:cubicBezTo>
                    <a:pt x="10709" y="14396"/>
                    <a:pt x="10611" y="14318"/>
                    <a:pt x="10503" y="14275"/>
                  </a:cubicBezTo>
                  <a:lnTo>
                    <a:pt x="10516" y="14219"/>
                  </a:lnTo>
                  <a:cubicBezTo>
                    <a:pt x="10481" y="14221"/>
                    <a:pt x="10451" y="14232"/>
                    <a:pt x="10416" y="14240"/>
                  </a:cubicBezTo>
                  <a:lnTo>
                    <a:pt x="8461" y="13636"/>
                  </a:lnTo>
                  <a:lnTo>
                    <a:pt x="8461" y="13636"/>
                  </a:lnTo>
                  <a:cubicBezTo>
                    <a:pt x="8340" y="13599"/>
                    <a:pt x="8206" y="13612"/>
                    <a:pt x="8088" y="13693"/>
                  </a:cubicBezTo>
                  <a:cubicBezTo>
                    <a:pt x="7857" y="13849"/>
                    <a:pt x="7773" y="14195"/>
                    <a:pt x="7908" y="14468"/>
                  </a:cubicBezTo>
                  <a:cubicBezTo>
                    <a:pt x="7977" y="14602"/>
                    <a:pt x="8085" y="14694"/>
                    <a:pt x="8208" y="14732"/>
                  </a:cubicBezTo>
                  <a:lnTo>
                    <a:pt x="8962" y="14964"/>
                  </a:lnTo>
                  <a:cubicBezTo>
                    <a:pt x="8291" y="15582"/>
                    <a:pt x="7852" y="16520"/>
                    <a:pt x="7852" y="17590"/>
                  </a:cubicBezTo>
                  <a:cubicBezTo>
                    <a:pt x="7852" y="19009"/>
                    <a:pt x="8603" y="20220"/>
                    <a:pt x="9667" y="20733"/>
                  </a:cubicBezTo>
                  <a:lnTo>
                    <a:pt x="9932" y="19618"/>
                  </a:lnTo>
                  <a:cubicBezTo>
                    <a:pt x="9284" y="19247"/>
                    <a:pt x="8834" y="18482"/>
                    <a:pt x="8834" y="17590"/>
                  </a:cubicBezTo>
                  <a:cubicBezTo>
                    <a:pt x="8834" y="16858"/>
                    <a:pt x="9141" y="16216"/>
                    <a:pt x="9607" y="15802"/>
                  </a:cubicBezTo>
                  <a:lnTo>
                    <a:pt x="9334" y="16986"/>
                  </a:lnTo>
                  <a:cubicBezTo>
                    <a:pt x="9302" y="17126"/>
                    <a:pt x="9315" y="17280"/>
                    <a:pt x="9382" y="17417"/>
                  </a:cubicBezTo>
                  <a:cubicBezTo>
                    <a:pt x="9519" y="17685"/>
                    <a:pt x="9817" y="17779"/>
                    <a:pt x="10053" y="17625"/>
                  </a:cubicBezTo>
                  <a:cubicBezTo>
                    <a:pt x="10170" y="17544"/>
                    <a:pt x="10250" y="17419"/>
                    <a:pt x="10281" y="17280"/>
                  </a:cubicBezTo>
                  <a:lnTo>
                    <a:pt x="10822" y="14953"/>
                  </a:lnTo>
                  <a:cubicBezTo>
                    <a:pt x="10852" y="14815"/>
                    <a:pt x="10841" y="14659"/>
                    <a:pt x="10771" y="14522"/>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5" name="PA-Freeform: Shape 28"/>
            <p:cNvSpPr/>
            <p:nvPr>
              <p:custDataLst>
                <p:tags r:id="rId28"/>
              </p:custDataLst>
            </p:nvPr>
          </p:nvSpPr>
          <p:spPr>
            <a:xfrm>
              <a:off x="10197908" y="4420145"/>
              <a:ext cx="991479" cy="99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5353A"/>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6" name="PA-Freeform: Shape 29"/>
            <p:cNvSpPr/>
            <p:nvPr>
              <p:custDataLst>
                <p:tags r:id="rId29"/>
              </p:custDataLst>
            </p:nvPr>
          </p:nvSpPr>
          <p:spPr>
            <a:xfrm>
              <a:off x="10530627" y="4752838"/>
              <a:ext cx="326042" cy="326093"/>
            </a:xfrm>
            <a:custGeom>
              <a:avLst/>
              <a:gdLst/>
              <a:ahLst/>
              <a:cxnLst>
                <a:cxn ang="0">
                  <a:pos x="wd2" y="hd2"/>
                </a:cxn>
                <a:cxn ang="5400000">
                  <a:pos x="wd2" y="hd2"/>
                </a:cxn>
                <a:cxn ang="10800000">
                  <a:pos x="wd2" y="hd2"/>
                </a:cxn>
                <a:cxn ang="16200000">
                  <a:pos x="wd2" y="hd2"/>
                </a:cxn>
              </a:cxnLst>
              <a:rect l="0" t="0" r="r" b="b"/>
              <a:pathLst>
                <a:path w="21600" h="21600" extrusionOk="0">
                  <a:moveTo>
                    <a:pt x="10802" y="20619"/>
                  </a:moveTo>
                  <a:cubicBezTo>
                    <a:pt x="5378" y="20619"/>
                    <a:pt x="979" y="16222"/>
                    <a:pt x="979" y="10802"/>
                  </a:cubicBezTo>
                  <a:cubicBezTo>
                    <a:pt x="979" y="5379"/>
                    <a:pt x="5378" y="983"/>
                    <a:pt x="10802" y="983"/>
                  </a:cubicBezTo>
                  <a:cubicBezTo>
                    <a:pt x="16224" y="983"/>
                    <a:pt x="20622" y="5379"/>
                    <a:pt x="20622" y="10802"/>
                  </a:cubicBezTo>
                  <a:cubicBezTo>
                    <a:pt x="20622" y="16222"/>
                    <a:pt x="16224" y="20619"/>
                    <a:pt x="10802" y="20619"/>
                  </a:cubicBezTo>
                  <a:moveTo>
                    <a:pt x="18283" y="18580"/>
                  </a:moveTo>
                  <a:cubicBezTo>
                    <a:pt x="20326" y="16615"/>
                    <a:pt x="21600" y="13860"/>
                    <a:pt x="21600" y="10802"/>
                  </a:cubicBezTo>
                  <a:cubicBezTo>
                    <a:pt x="21600" y="4836"/>
                    <a:pt x="16767" y="0"/>
                    <a:pt x="10802" y="0"/>
                  </a:cubicBezTo>
                  <a:cubicBezTo>
                    <a:pt x="4838" y="0"/>
                    <a:pt x="0" y="4836"/>
                    <a:pt x="0" y="10802"/>
                  </a:cubicBezTo>
                  <a:cubicBezTo>
                    <a:pt x="0" y="13860"/>
                    <a:pt x="1276" y="16615"/>
                    <a:pt x="3319" y="18580"/>
                  </a:cubicBezTo>
                  <a:lnTo>
                    <a:pt x="2108" y="20764"/>
                  </a:lnTo>
                  <a:cubicBezTo>
                    <a:pt x="2018" y="20852"/>
                    <a:pt x="1962" y="20974"/>
                    <a:pt x="1962" y="21110"/>
                  </a:cubicBezTo>
                  <a:cubicBezTo>
                    <a:pt x="1962" y="21383"/>
                    <a:pt x="2183" y="21600"/>
                    <a:pt x="2453" y="21600"/>
                  </a:cubicBezTo>
                  <a:cubicBezTo>
                    <a:pt x="2588" y="21600"/>
                    <a:pt x="2711" y="21545"/>
                    <a:pt x="2801" y="21455"/>
                  </a:cubicBezTo>
                  <a:cubicBezTo>
                    <a:pt x="2858" y="21401"/>
                    <a:pt x="2891" y="21328"/>
                    <a:pt x="2918" y="21247"/>
                  </a:cubicBezTo>
                  <a:lnTo>
                    <a:pt x="4042" y="19221"/>
                  </a:lnTo>
                  <a:cubicBezTo>
                    <a:pt x="5894" y="20707"/>
                    <a:pt x="8242" y="21600"/>
                    <a:pt x="10802" y="21600"/>
                  </a:cubicBezTo>
                  <a:cubicBezTo>
                    <a:pt x="13360" y="21600"/>
                    <a:pt x="15706" y="20707"/>
                    <a:pt x="17558" y="19221"/>
                  </a:cubicBezTo>
                  <a:lnTo>
                    <a:pt x="18684" y="21247"/>
                  </a:lnTo>
                  <a:cubicBezTo>
                    <a:pt x="18747" y="21450"/>
                    <a:pt x="18927" y="21600"/>
                    <a:pt x="19149" y="21600"/>
                  </a:cubicBezTo>
                  <a:cubicBezTo>
                    <a:pt x="19418" y="21600"/>
                    <a:pt x="19640" y="21383"/>
                    <a:pt x="19640" y="21110"/>
                  </a:cubicBezTo>
                  <a:cubicBezTo>
                    <a:pt x="19640" y="20974"/>
                    <a:pt x="19583" y="20852"/>
                    <a:pt x="19493" y="20764"/>
                  </a:cubicBezTo>
                  <a:cubicBezTo>
                    <a:pt x="19493" y="20764"/>
                    <a:pt x="18283" y="18580"/>
                    <a:pt x="18283" y="18580"/>
                  </a:cubicBezTo>
                  <a:close/>
                  <a:moveTo>
                    <a:pt x="10802" y="16690"/>
                  </a:moveTo>
                  <a:cubicBezTo>
                    <a:pt x="7548" y="16690"/>
                    <a:pt x="4908" y="14054"/>
                    <a:pt x="4908" y="10802"/>
                  </a:cubicBezTo>
                  <a:cubicBezTo>
                    <a:pt x="4908" y="7548"/>
                    <a:pt x="7548" y="4909"/>
                    <a:pt x="10802" y="4909"/>
                  </a:cubicBezTo>
                  <a:cubicBezTo>
                    <a:pt x="14052" y="4909"/>
                    <a:pt x="16692" y="7548"/>
                    <a:pt x="16692" y="10802"/>
                  </a:cubicBezTo>
                  <a:cubicBezTo>
                    <a:pt x="16692" y="14054"/>
                    <a:pt x="14052" y="16690"/>
                    <a:pt x="10802" y="16690"/>
                  </a:cubicBezTo>
                  <a:moveTo>
                    <a:pt x="10802" y="3928"/>
                  </a:moveTo>
                  <a:cubicBezTo>
                    <a:pt x="7005" y="3928"/>
                    <a:pt x="3927" y="7004"/>
                    <a:pt x="3927" y="10802"/>
                  </a:cubicBezTo>
                  <a:cubicBezTo>
                    <a:pt x="3927" y="14597"/>
                    <a:pt x="7005" y="17673"/>
                    <a:pt x="10802" y="17673"/>
                  </a:cubicBezTo>
                  <a:cubicBezTo>
                    <a:pt x="14597" y="17673"/>
                    <a:pt x="17675" y="14597"/>
                    <a:pt x="17675" y="10802"/>
                  </a:cubicBezTo>
                  <a:cubicBezTo>
                    <a:pt x="17675" y="7004"/>
                    <a:pt x="14597" y="3928"/>
                    <a:pt x="10802" y="3928"/>
                  </a:cubicBezTo>
                  <a:moveTo>
                    <a:pt x="10802" y="12764"/>
                  </a:moveTo>
                  <a:cubicBezTo>
                    <a:pt x="9716" y="12764"/>
                    <a:pt x="8838" y="11885"/>
                    <a:pt x="8838" y="10802"/>
                  </a:cubicBezTo>
                  <a:cubicBezTo>
                    <a:pt x="8838" y="9716"/>
                    <a:pt x="9716" y="8838"/>
                    <a:pt x="10802" y="8838"/>
                  </a:cubicBezTo>
                  <a:cubicBezTo>
                    <a:pt x="11886" y="8838"/>
                    <a:pt x="12763" y="9716"/>
                    <a:pt x="12763" y="10802"/>
                  </a:cubicBezTo>
                  <a:cubicBezTo>
                    <a:pt x="12763" y="11885"/>
                    <a:pt x="11886" y="12764"/>
                    <a:pt x="10802" y="12764"/>
                  </a:cubicBezTo>
                  <a:moveTo>
                    <a:pt x="10802" y="7855"/>
                  </a:moveTo>
                  <a:cubicBezTo>
                    <a:pt x="9175" y="7855"/>
                    <a:pt x="7856" y="9175"/>
                    <a:pt x="7856" y="10802"/>
                  </a:cubicBezTo>
                  <a:cubicBezTo>
                    <a:pt x="7856" y="12427"/>
                    <a:pt x="9175" y="13746"/>
                    <a:pt x="10802" y="13746"/>
                  </a:cubicBezTo>
                  <a:cubicBezTo>
                    <a:pt x="12425" y="13746"/>
                    <a:pt x="13746" y="12427"/>
                    <a:pt x="13746" y="10802"/>
                  </a:cubicBezTo>
                  <a:cubicBezTo>
                    <a:pt x="13746" y="9175"/>
                    <a:pt x="12425" y="7855"/>
                    <a:pt x="10802" y="7855"/>
                  </a:cubicBezTo>
                </a:path>
              </a:pathLst>
            </a:custGeom>
            <a:solidFill>
              <a:srgbClr val="FFFFFF"/>
            </a:solidFill>
            <a:ln w="12700">
              <a:miter lim="400000"/>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97" name="PA-文本框 36"/>
            <p:cNvSpPr txBox="1"/>
            <p:nvPr>
              <p:custDataLst>
                <p:tags r:id="rId30"/>
              </p:custDataLst>
            </p:nvPr>
          </p:nvSpPr>
          <p:spPr>
            <a:xfrm>
              <a:off x="5085028" y="4993698"/>
              <a:ext cx="2021944" cy="362412"/>
            </a:xfrm>
            <a:prstGeom prst="rect">
              <a:avLst/>
            </a:prstGeom>
          </p:spPr>
          <p:txBody>
            <a:bodyPr wrap="none" lIns="0" rIns="0" anchor="ctr">
              <a:normAutofit fontScale="85000" lnSpcReduction="20000"/>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标题文本预设</a:t>
              </a:r>
            </a:p>
          </p:txBody>
        </p:sp>
      </p:grpSp>
      <p:sp>
        <p:nvSpPr>
          <p:cNvPr id="98" name="PA-矩形 97"/>
          <p:cNvSpPr/>
          <p:nvPr>
            <p:custDataLst>
              <p:tags r:id="rId2"/>
            </p:custDataLst>
          </p:nvPr>
        </p:nvSpPr>
        <p:spPr>
          <a:xfrm>
            <a:off x="7777362" y="2162610"/>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08" name="PA-矩形 107"/>
          <p:cNvSpPr/>
          <p:nvPr>
            <p:custDataLst>
              <p:tags r:id="rId3"/>
            </p:custDataLst>
          </p:nvPr>
        </p:nvSpPr>
        <p:spPr>
          <a:xfrm>
            <a:off x="7777362" y="3503656"/>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09" name="PA-矩形 108"/>
          <p:cNvSpPr/>
          <p:nvPr>
            <p:custDataLst>
              <p:tags r:id="rId4"/>
            </p:custDataLst>
          </p:nvPr>
        </p:nvSpPr>
        <p:spPr>
          <a:xfrm>
            <a:off x="7777362" y="4904947"/>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10" name="PA-矩形 109"/>
          <p:cNvSpPr/>
          <p:nvPr>
            <p:custDataLst>
              <p:tags r:id="rId5"/>
            </p:custDataLst>
          </p:nvPr>
        </p:nvSpPr>
        <p:spPr>
          <a:xfrm>
            <a:off x="2193722" y="2162610"/>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11" name="PA-矩形 110"/>
          <p:cNvSpPr/>
          <p:nvPr>
            <p:custDataLst>
              <p:tags r:id="rId6"/>
            </p:custDataLst>
          </p:nvPr>
        </p:nvSpPr>
        <p:spPr>
          <a:xfrm>
            <a:off x="2193722" y="3503656"/>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112" name="PA-矩形 111"/>
          <p:cNvSpPr/>
          <p:nvPr>
            <p:custDataLst>
              <p:tags r:id="rId7"/>
            </p:custDataLst>
          </p:nvPr>
        </p:nvSpPr>
        <p:spPr>
          <a:xfrm>
            <a:off x="2193722" y="4822375"/>
            <a:ext cx="2241974" cy="43646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pic>
        <p:nvPicPr>
          <p:cNvPr id="113" name="PA-图片占位符 42"/>
          <p:cNvPicPr>
            <a:picLocks noGrp="1" noChangeAspect="1"/>
          </p:cNvPicPr>
          <p:nvPr>
            <p:custDataLst>
              <p:tags r:id="rId8"/>
            </p:custDataLst>
          </p:nvPr>
        </p:nvPicPr>
        <p:blipFill rotWithShape="1">
          <a:blip r:embed="rId33" cstate="print">
            <a:extLst>
              <a:ext uri="{28A0092B-C50C-407E-A947-70E740481C1C}">
                <a14:useLocalDpi xmlns:a14="http://schemas.microsoft.com/office/drawing/2010/main" val="0"/>
              </a:ext>
            </a:extLst>
          </a:blip>
          <a:srcRect l="27756" r="27756"/>
          <a:stretch>
            <a:fillRect/>
          </a:stretch>
        </p:blipFill>
        <p:spPr>
          <a:xfrm>
            <a:off x="4608436" y="2379756"/>
            <a:ext cx="2890046" cy="2890044"/>
          </a:xfrm>
          <a:custGeom>
            <a:avLst/>
            <a:gdLst>
              <a:gd name="connsiteX0" fmla="*/ 1377566 w 2755132"/>
              <a:gd name="connsiteY0" fmla="*/ 0 h 2747702"/>
              <a:gd name="connsiteX1" fmla="*/ 2755132 w 2755132"/>
              <a:gd name="connsiteY1" fmla="*/ 1373851 h 2747702"/>
              <a:gd name="connsiteX2" fmla="*/ 1377566 w 2755132"/>
              <a:gd name="connsiteY2" fmla="*/ 2747702 h 2747702"/>
              <a:gd name="connsiteX3" fmla="*/ 0 w 2755132"/>
              <a:gd name="connsiteY3" fmla="*/ 1373851 h 2747702"/>
              <a:gd name="connsiteX4" fmla="*/ 1377566 w 2755132"/>
              <a:gd name="connsiteY4" fmla="*/ 0 h 27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132" h="2747702">
                <a:moveTo>
                  <a:pt x="1377566" y="0"/>
                </a:moveTo>
                <a:cubicBezTo>
                  <a:pt x="2138375" y="0"/>
                  <a:pt x="2755132" y="615094"/>
                  <a:pt x="2755132" y="1373851"/>
                </a:cubicBezTo>
                <a:cubicBezTo>
                  <a:pt x="2755132" y="2132608"/>
                  <a:pt x="2138375" y="2747702"/>
                  <a:pt x="1377566" y="2747702"/>
                </a:cubicBezTo>
                <a:cubicBezTo>
                  <a:pt x="616757" y="2747702"/>
                  <a:pt x="0" y="2132608"/>
                  <a:pt x="0" y="1373851"/>
                </a:cubicBezTo>
                <a:cubicBezTo>
                  <a:pt x="0" y="615094"/>
                  <a:pt x="616757" y="0"/>
                  <a:pt x="1377566" y="0"/>
                </a:cubicBezTo>
                <a:close/>
              </a:path>
            </a:pathLst>
          </a:custGeom>
        </p:spPr>
      </p:pic>
      <p:sp>
        <p:nvSpPr>
          <p:cNvPr id="32" name="PA-文本框 31_1"/>
          <p:cNvSpPr txBox="1"/>
          <p:nvPr>
            <p:custDataLst>
              <p:tags r:id="rId9"/>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3" name="PA-直接连接符 32_1"/>
          <p:cNvCxnSpPr/>
          <p:nvPr>
            <p:custDataLst>
              <p:tags r:id="rId10"/>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Effect transition="in" filter="fade">
                                      <p:cBhvr>
                                        <p:cTn id="9" dur="500"/>
                                        <p:tgtEl>
                                          <p:spTgt spid="11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 calcmode="lin" valueType="num">
                                      <p:cBhvr>
                                        <p:cTn id="22" dur="500" fill="hold"/>
                                        <p:tgtEl>
                                          <p:spTgt spid="111"/>
                                        </p:tgtEl>
                                        <p:attrNameLst>
                                          <p:attrName>ppt_w</p:attrName>
                                        </p:attrNameLst>
                                      </p:cBhvr>
                                      <p:tavLst>
                                        <p:tav tm="0">
                                          <p:val>
                                            <p:fltVal val="0"/>
                                          </p:val>
                                        </p:tav>
                                        <p:tav tm="100000">
                                          <p:val>
                                            <p:strVal val="#ppt_w"/>
                                          </p:val>
                                        </p:tav>
                                      </p:tavLst>
                                    </p:anim>
                                    <p:anim calcmode="lin" valueType="num">
                                      <p:cBhvr>
                                        <p:cTn id="23" dur="500" fill="hold"/>
                                        <p:tgtEl>
                                          <p:spTgt spid="111"/>
                                        </p:tgtEl>
                                        <p:attrNameLst>
                                          <p:attrName>ppt_h</p:attrName>
                                        </p:attrNameLst>
                                      </p:cBhvr>
                                      <p:tavLst>
                                        <p:tav tm="0">
                                          <p:val>
                                            <p:fltVal val="0"/>
                                          </p:val>
                                        </p:tav>
                                        <p:tav tm="100000">
                                          <p:val>
                                            <p:strVal val="#ppt_h"/>
                                          </p:val>
                                        </p:tav>
                                      </p:tavLst>
                                    </p:anim>
                                    <p:animEffect transition="in" filter="fade">
                                      <p:cBhvr>
                                        <p:cTn id="24" dur="500"/>
                                        <p:tgtEl>
                                          <p:spTgt spid="1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p:cTn id="27" dur="500" fill="hold"/>
                                        <p:tgtEl>
                                          <p:spTgt spid="112"/>
                                        </p:tgtEl>
                                        <p:attrNameLst>
                                          <p:attrName>ppt_w</p:attrName>
                                        </p:attrNameLst>
                                      </p:cBhvr>
                                      <p:tavLst>
                                        <p:tav tm="0">
                                          <p:val>
                                            <p:fltVal val="0"/>
                                          </p:val>
                                        </p:tav>
                                        <p:tav tm="100000">
                                          <p:val>
                                            <p:strVal val="#ppt_w"/>
                                          </p:val>
                                        </p:tav>
                                      </p:tavLst>
                                    </p:anim>
                                    <p:anim calcmode="lin" valueType="num">
                                      <p:cBhvr>
                                        <p:cTn id="28" dur="500" fill="hold"/>
                                        <p:tgtEl>
                                          <p:spTgt spid="112"/>
                                        </p:tgtEl>
                                        <p:attrNameLst>
                                          <p:attrName>ppt_h</p:attrName>
                                        </p:attrNameLst>
                                      </p:cBhvr>
                                      <p:tavLst>
                                        <p:tav tm="0">
                                          <p:val>
                                            <p:fltVal val="0"/>
                                          </p:val>
                                        </p:tav>
                                        <p:tav tm="100000">
                                          <p:val>
                                            <p:strVal val="#ppt_h"/>
                                          </p:val>
                                        </p:tav>
                                      </p:tavLst>
                                    </p:anim>
                                    <p:animEffect transition="in" filter="fade">
                                      <p:cBhvr>
                                        <p:cTn id="29" dur="500"/>
                                        <p:tgtEl>
                                          <p:spTgt spid="1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p:cTn id="32" dur="500" fill="hold"/>
                                        <p:tgtEl>
                                          <p:spTgt spid="98"/>
                                        </p:tgtEl>
                                        <p:attrNameLst>
                                          <p:attrName>ppt_w</p:attrName>
                                        </p:attrNameLst>
                                      </p:cBhvr>
                                      <p:tavLst>
                                        <p:tav tm="0">
                                          <p:val>
                                            <p:fltVal val="0"/>
                                          </p:val>
                                        </p:tav>
                                        <p:tav tm="100000">
                                          <p:val>
                                            <p:strVal val="#ppt_w"/>
                                          </p:val>
                                        </p:tav>
                                      </p:tavLst>
                                    </p:anim>
                                    <p:anim calcmode="lin" valueType="num">
                                      <p:cBhvr>
                                        <p:cTn id="33" dur="500" fill="hold"/>
                                        <p:tgtEl>
                                          <p:spTgt spid="98"/>
                                        </p:tgtEl>
                                        <p:attrNameLst>
                                          <p:attrName>ppt_h</p:attrName>
                                        </p:attrNameLst>
                                      </p:cBhvr>
                                      <p:tavLst>
                                        <p:tav tm="0">
                                          <p:val>
                                            <p:fltVal val="0"/>
                                          </p:val>
                                        </p:tav>
                                        <p:tav tm="100000">
                                          <p:val>
                                            <p:strVal val="#ppt_h"/>
                                          </p:val>
                                        </p:tav>
                                      </p:tavLst>
                                    </p:anim>
                                    <p:animEffect transition="in" filter="fade">
                                      <p:cBhvr>
                                        <p:cTn id="34" dur="500"/>
                                        <p:tgtEl>
                                          <p:spTgt spid="9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childTnLst>
                          </p:cTn>
                        </p:par>
                        <p:par>
                          <p:cTn id="45" fill="hold">
                            <p:stCondLst>
                              <p:cond delay="1500"/>
                            </p:stCondLst>
                            <p:childTnLst>
                              <p:par>
                                <p:cTn id="46" presetID="2" presetClass="entr" presetSubtype="1" decel="10000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1250" fill="hold"/>
                                        <p:tgtEl>
                                          <p:spTgt spid="32"/>
                                        </p:tgtEl>
                                        <p:attrNameLst>
                                          <p:attrName>ppt_x</p:attrName>
                                        </p:attrNameLst>
                                      </p:cBhvr>
                                      <p:tavLst>
                                        <p:tav tm="0">
                                          <p:val>
                                            <p:strVal val="#ppt_x"/>
                                          </p:val>
                                        </p:tav>
                                        <p:tav tm="100000">
                                          <p:val>
                                            <p:strVal val="#ppt_x"/>
                                          </p:val>
                                        </p:tav>
                                      </p:tavLst>
                                    </p:anim>
                                    <p:anim calcmode="lin" valueType="num">
                                      <p:cBhvr additive="base">
                                        <p:cTn id="49" dur="1250" fill="hold"/>
                                        <p:tgtEl>
                                          <p:spTgt spid="32"/>
                                        </p:tgtEl>
                                        <p:attrNameLst>
                                          <p:attrName>ppt_y</p:attrName>
                                        </p:attrNameLst>
                                      </p:cBhvr>
                                      <p:tavLst>
                                        <p:tav tm="0">
                                          <p:val>
                                            <p:strVal val="0-#ppt_h/2"/>
                                          </p:val>
                                        </p:tav>
                                        <p:tav tm="100000">
                                          <p:val>
                                            <p:strVal val="#ppt_y"/>
                                          </p:val>
                                        </p:tav>
                                      </p:tavLst>
                                    </p:anim>
                                  </p:childTnLst>
                                </p:cTn>
                              </p:par>
                              <p:par>
                                <p:cTn id="50" presetID="16" presetClass="entr" presetSubtype="37" fill="hold"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barn(outVertical)">
                                      <p:cBhvr>
                                        <p:cTn id="52"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8" grpId="0"/>
      <p:bldP spid="109" grpId="0"/>
      <p:bldP spid="110" grpId="0"/>
      <p:bldP spid="111" grpId="0"/>
      <p:bldP spid="112"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图片 36"/>
          <p:cNvPicPr>
            <a:picLocks noChangeAspect="1"/>
          </p:cNvPicPr>
          <p:nvPr>
            <p:custDataLst>
              <p:tags r:id="rId1"/>
            </p:custDataLst>
          </p:nvPr>
        </p:nvPicPr>
        <p:blipFill rotWithShape="1">
          <a:blip r:embed="rId28" cstate="print">
            <a:extLst>
              <a:ext uri="{28A0092B-C50C-407E-A947-70E740481C1C}">
                <a14:useLocalDpi xmlns:a14="http://schemas.microsoft.com/office/drawing/2010/main" val="0"/>
              </a:ext>
            </a:extLst>
          </a:blip>
          <a:srcRect l="6977" t="36731" r="25289" b="36731"/>
          <a:stretch>
            <a:fillRect/>
          </a:stretch>
        </p:blipFill>
        <p:spPr>
          <a:xfrm>
            <a:off x="660400" y="1657350"/>
            <a:ext cx="7066727" cy="2070382"/>
          </a:xfrm>
          <a:prstGeom prst="rect">
            <a:avLst/>
          </a:prstGeom>
        </p:spPr>
      </p:pic>
      <p:sp>
        <p:nvSpPr>
          <p:cNvPr id="26" name="PA-ï$ľíḑe"/>
          <p:cNvSpPr/>
          <p:nvPr>
            <p:custDataLst>
              <p:tags r:id="rId2"/>
            </p:custDataLst>
          </p:nvPr>
        </p:nvSpPr>
        <p:spPr>
          <a:xfrm>
            <a:off x="1869557" y="4021037"/>
            <a:ext cx="692747" cy="692747"/>
          </a:xfrm>
          <a:prstGeom prst="ellipse">
            <a:avLst/>
          </a:prstGeom>
          <a:solidFill>
            <a:srgbClr val="D5353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7" name="PA-i$ľiḑè"/>
          <p:cNvSpPr/>
          <p:nvPr>
            <p:custDataLst>
              <p:tags r:id="rId3"/>
            </p:custDataLst>
          </p:nvPr>
        </p:nvSpPr>
        <p:spPr bwMode="auto">
          <a:xfrm>
            <a:off x="2088672" y="4246046"/>
            <a:ext cx="254516" cy="2427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3" name="PA-iṡḻîḋe"/>
          <p:cNvSpPr/>
          <p:nvPr>
            <p:custDataLst>
              <p:tags r:id="rId4"/>
            </p:custDataLst>
          </p:nvPr>
        </p:nvSpPr>
        <p:spPr>
          <a:xfrm>
            <a:off x="4456270" y="4021037"/>
            <a:ext cx="692747" cy="692747"/>
          </a:xfrm>
          <a:prstGeom prst="ellipse">
            <a:avLst/>
          </a:prstGeom>
          <a:solidFill>
            <a:srgbClr val="FBB80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4" name="PA-îśľíḓè"/>
          <p:cNvSpPr/>
          <p:nvPr>
            <p:custDataLst>
              <p:tags r:id="rId5"/>
            </p:custDataLst>
          </p:nvPr>
        </p:nvSpPr>
        <p:spPr bwMode="auto">
          <a:xfrm>
            <a:off x="4675385" y="4251591"/>
            <a:ext cx="254516" cy="231637"/>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0" h="1750">
                <a:moveTo>
                  <a:pt x="1536" y="0"/>
                </a:moveTo>
                <a:cubicBezTo>
                  <a:pt x="1332" y="0"/>
                  <a:pt x="1165" y="161"/>
                  <a:pt x="1154" y="363"/>
                </a:cubicBezTo>
                <a:lnTo>
                  <a:pt x="766" y="363"/>
                </a:lnTo>
                <a:cubicBezTo>
                  <a:pt x="755" y="161"/>
                  <a:pt x="588" y="0"/>
                  <a:pt x="384" y="0"/>
                </a:cubicBezTo>
                <a:cubicBezTo>
                  <a:pt x="172" y="0"/>
                  <a:pt x="0" y="173"/>
                  <a:pt x="0" y="384"/>
                </a:cubicBezTo>
                <a:cubicBezTo>
                  <a:pt x="0" y="596"/>
                  <a:pt x="172" y="768"/>
                  <a:pt x="384" y="768"/>
                </a:cubicBezTo>
                <a:cubicBezTo>
                  <a:pt x="447" y="768"/>
                  <a:pt x="506" y="751"/>
                  <a:pt x="559" y="724"/>
                </a:cubicBezTo>
                <a:lnTo>
                  <a:pt x="748" y="1046"/>
                </a:lnTo>
                <a:cubicBezTo>
                  <a:pt x="644" y="1115"/>
                  <a:pt x="576" y="1232"/>
                  <a:pt x="576" y="1366"/>
                </a:cubicBezTo>
                <a:cubicBezTo>
                  <a:pt x="576" y="1577"/>
                  <a:pt x="748" y="1750"/>
                  <a:pt x="960" y="1750"/>
                </a:cubicBezTo>
                <a:cubicBezTo>
                  <a:pt x="1172" y="1750"/>
                  <a:pt x="1344" y="1577"/>
                  <a:pt x="1344" y="1366"/>
                </a:cubicBezTo>
                <a:cubicBezTo>
                  <a:pt x="1344" y="1233"/>
                  <a:pt x="1276" y="1115"/>
                  <a:pt x="1173" y="1046"/>
                </a:cubicBezTo>
                <a:lnTo>
                  <a:pt x="1362" y="724"/>
                </a:lnTo>
                <a:cubicBezTo>
                  <a:pt x="1414" y="752"/>
                  <a:pt x="1473" y="768"/>
                  <a:pt x="1536" y="768"/>
                </a:cubicBezTo>
                <a:cubicBezTo>
                  <a:pt x="1748" y="768"/>
                  <a:pt x="1920" y="596"/>
                  <a:pt x="1920" y="384"/>
                </a:cubicBezTo>
                <a:cubicBezTo>
                  <a:pt x="1920" y="173"/>
                  <a:pt x="1748" y="0"/>
                  <a:pt x="1536" y="0"/>
                </a:cubicBezTo>
                <a:close/>
                <a:moveTo>
                  <a:pt x="307" y="623"/>
                </a:moveTo>
                <a:cubicBezTo>
                  <a:pt x="307" y="623"/>
                  <a:pt x="358" y="597"/>
                  <a:pt x="337" y="548"/>
                </a:cubicBezTo>
                <a:cubicBezTo>
                  <a:pt x="327" y="550"/>
                  <a:pt x="301" y="555"/>
                  <a:pt x="280" y="557"/>
                </a:cubicBezTo>
                <a:cubicBezTo>
                  <a:pt x="259" y="560"/>
                  <a:pt x="241" y="548"/>
                  <a:pt x="237" y="537"/>
                </a:cubicBezTo>
                <a:cubicBezTo>
                  <a:pt x="233" y="527"/>
                  <a:pt x="244" y="508"/>
                  <a:pt x="240" y="502"/>
                </a:cubicBezTo>
                <a:cubicBezTo>
                  <a:pt x="235" y="496"/>
                  <a:pt x="219" y="479"/>
                  <a:pt x="225" y="464"/>
                </a:cubicBezTo>
                <a:cubicBezTo>
                  <a:pt x="230" y="449"/>
                  <a:pt x="228" y="442"/>
                  <a:pt x="228" y="442"/>
                </a:cubicBezTo>
                <a:cubicBezTo>
                  <a:pt x="228" y="442"/>
                  <a:pt x="197" y="436"/>
                  <a:pt x="195" y="425"/>
                </a:cubicBezTo>
                <a:cubicBezTo>
                  <a:pt x="192" y="414"/>
                  <a:pt x="236" y="346"/>
                  <a:pt x="236" y="346"/>
                </a:cubicBezTo>
                <a:cubicBezTo>
                  <a:pt x="236" y="346"/>
                  <a:pt x="227" y="330"/>
                  <a:pt x="224" y="321"/>
                </a:cubicBezTo>
                <a:cubicBezTo>
                  <a:pt x="222" y="312"/>
                  <a:pt x="224" y="265"/>
                  <a:pt x="253" y="211"/>
                </a:cubicBezTo>
                <a:cubicBezTo>
                  <a:pt x="281" y="157"/>
                  <a:pt x="347" y="138"/>
                  <a:pt x="434" y="149"/>
                </a:cubicBezTo>
                <a:cubicBezTo>
                  <a:pt x="521" y="160"/>
                  <a:pt x="573" y="248"/>
                  <a:pt x="573" y="301"/>
                </a:cubicBezTo>
                <a:cubicBezTo>
                  <a:pt x="573" y="406"/>
                  <a:pt x="499" y="455"/>
                  <a:pt x="498" y="493"/>
                </a:cubicBezTo>
                <a:cubicBezTo>
                  <a:pt x="496" y="561"/>
                  <a:pt x="573" y="623"/>
                  <a:pt x="573" y="623"/>
                </a:cubicBezTo>
                <a:lnTo>
                  <a:pt x="307" y="623"/>
                </a:lnTo>
                <a:close/>
                <a:moveTo>
                  <a:pt x="883" y="1604"/>
                </a:moveTo>
                <a:cubicBezTo>
                  <a:pt x="883" y="1604"/>
                  <a:pt x="934" y="1579"/>
                  <a:pt x="913" y="1529"/>
                </a:cubicBezTo>
                <a:cubicBezTo>
                  <a:pt x="904" y="1531"/>
                  <a:pt x="877" y="1536"/>
                  <a:pt x="856" y="1539"/>
                </a:cubicBezTo>
                <a:cubicBezTo>
                  <a:pt x="835" y="1541"/>
                  <a:pt x="817" y="1529"/>
                  <a:pt x="813" y="1518"/>
                </a:cubicBezTo>
                <a:cubicBezTo>
                  <a:pt x="809" y="1508"/>
                  <a:pt x="820" y="1489"/>
                  <a:pt x="816" y="1483"/>
                </a:cubicBezTo>
                <a:cubicBezTo>
                  <a:pt x="811" y="1477"/>
                  <a:pt x="795" y="1460"/>
                  <a:pt x="801" y="1445"/>
                </a:cubicBezTo>
                <a:cubicBezTo>
                  <a:pt x="806" y="1430"/>
                  <a:pt x="804" y="1423"/>
                  <a:pt x="804" y="1423"/>
                </a:cubicBezTo>
                <a:cubicBezTo>
                  <a:pt x="804" y="1423"/>
                  <a:pt x="773" y="1417"/>
                  <a:pt x="771" y="1406"/>
                </a:cubicBezTo>
                <a:cubicBezTo>
                  <a:pt x="768" y="1395"/>
                  <a:pt x="812" y="1327"/>
                  <a:pt x="812" y="1327"/>
                </a:cubicBezTo>
                <a:cubicBezTo>
                  <a:pt x="812" y="1327"/>
                  <a:pt x="803" y="1311"/>
                  <a:pt x="800" y="1302"/>
                </a:cubicBezTo>
                <a:cubicBezTo>
                  <a:pt x="798" y="1293"/>
                  <a:pt x="800" y="1246"/>
                  <a:pt x="829" y="1192"/>
                </a:cubicBezTo>
                <a:cubicBezTo>
                  <a:pt x="857" y="1139"/>
                  <a:pt x="923" y="1119"/>
                  <a:pt x="1010" y="1130"/>
                </a:cubicBezTo>
                <a:cubicBezTo>
                  <a:pt x="1097" y="1141"/>
                  <a:pt x="1149" y="1229"/>
                  <a:pt x="1149" y="1282"/>
                </a:cubicBezTo>
                <a:cubicBezTo>
                  <a:pt x="1149" y="1388"/>
                  <a:pt x="1075" y="1436"/>
                  <a:pt x="1074" y="1474"/>
                </a:cubicBezTo>
                <a:cubicBezTo>
                  <a:pt x="1072" y="1542"/>
                  <a:pt x="1149" y="1604"/>
                  <a:pt x="1149" y="1604"/>
                </a:cubicBezTo>
                <a:lnTo>
                  <a:pt x="883" y="1604"/>
                </a:lnTo>
                <a:close/>
                <a:moveTo>
                  <a:pt x="1135" y="1026"/>
                </a:moveTo>
                <a:cubicBezTo>
                  <a:pt x="1082" y="999"/>
                  <a:pt x="1023" y="982"/>
                  <a:pt x="960" y="982"/>
                </a:cubicBezTo>
                <a:cubicBezTo>
                  <a:pt x="897" y="982"/>
                  <a:pt x="838" y="998"/>
                  <a:pt x="785" y="1026"/>
                </a:cubicBezTo>
                <a:lnTo>
                  <a:pt x="596" y="704"/>
                </a:lnTo>
                <a:cubicBezTo>
                  <a:pt x="694" y="639"/>
                  <a:pt x="759" y="530"/>
                  <a:pt x="766" y="406"/>
                </a:cubicBezTo>
                <a:lnTo>
                  <a:pt x="1154" y="406"/>
                </a:lnTo>
                <a:cubicBezTo>
                  <a:pt x="1161" y="530"/>
                  <a:pt x="1226" y="639"/>
                  <a:pt x="1324" y="704"/>
                </a:cubicBezTo>
                <a:lnTo>
                  <a:pt x="1135" y="1026"/>
                </a:lnTo>
                <a:close/>
                <a:moveTo>
                  <a:pt x="1459" y="623"/>
                </a:moveTo>
                <a:cubicBezTo>
                  <a:pt x="1459" y="623"/>
                  <a:pt x="1510" y="597"/>
                  <a:pt x="1489" y="548"/>
                </a:cubicBezTo>
                <a:cubicBezTo>
                  <a:pt x="1479" y="550"/>
                  <a:pt x="1453" y="555"/>
                  <a:pt x="1432" y="557"/>
                </a:cubicBezTo>
                <a:cubicBezTo>
                  <a:pt x="1411" y="560"/>
                  <a:pt x="1393" y="548"/>
                  <a:pt x="1389" y="537"/>
                </a:cubicBezTo>
                <a:cubicBezTo>
                  <a:pt x="1385" y="527"/>
                  <a:pt x="1396" y="508"/>
                  <a:pt x="1392" y="502"/>
                </a:cubicBezTo>
                <a:cubicBezTo>
                  <a:pt x="1387" y="496"/>
                  <a:pt x="1371" y="479"/>
                  <a:pt x="1377" y="464"/>
                </a:cubicBezTo>
                <a:cubicBezTo>
                  <a:pt x="1382" y="449"/>
                  <a:pt x="1380" y="442"/>
                  <a:pt x="1380" y="442"/>
                </a:cubicBezTo>
                <a:cubicBezTo>
                  <a:pt x="1380" y="442"/>
                  <a:pt x="1350" y="436"/>
                  <a:pt x="1347" y="425"/>
                </a:cubicBezTo>
                <a:cubicBezTo>
                  <a:pt x="1344" y="414"/>
                  <a:pt x="1388" y="346"/>
                  <a:pt x="1388" y="346"/>
                </a:cubicBezTo>
                <a:cubicBezTo>
                  <a:pt x="1388" y="346"/>
                  <a:pt x="1379" y="330"/>
                  <a:pt x="1376" y="321"/>
                </a:cubicBezTo>
                <a:cubicBezTo>
                  <a:pt x="1374" y="312"/>
                  <a:pt x="1376" y="265"/>
                  <a:pt x="1405" y="211"/>
                </a:cubicBezTo>
                <a:cubicBezTo>
                  <a:pt x="1433" y="157"/>
                  <a:pt x="1499" y="138"/>
                  <a:pt x="1586" y="149"/>
                </a:cubicBezTo>
                <a:cubicBezTo>
                  <a:pt x="1673" y="160"/>
                  <a:pt x="1725" y="248"/>
                  <a:pt x="1725" y="301"/>
                </a:cubicBezTo>
                <a:cubicBezTo>
                  <a:pt x="1725" y="406"/>
                  <a:pt x="1651" y="455"/>
                  <a:pt x="1650" y="493"/>
                </a:cubicBezTo>
                <a:cubicBezTo>
                  <a:pt x="1648" y="561"/>
                  <a:pt x="1725" y="623"/>
                  <a:pt x="1725" y="623"/>
                </a:cubicBezTo>
                <a:lnTo>
                  <a:pt x="1459" y="623"/>
                </a:lnTo>
                <a:close/>
              </a:path>
            </a:pathLst>
          </a:custGeom>
          <a:solidFill>
            <a:srgbClr val="FFFFFF"/>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4" name="PA-ïşļïḓè"/>
          <p:cNvSpPr/>
          <p:nvPr>
            <p:custDataLst>
              <p:tags r:id="rId6"/>
            </p:custDataLst>
          </p:nvPr>
        </p:nvSpPr>
        <p:spPr>
          <a:xfrm>
            <a:off x="7042983" y="4021037"/>
            <a:ext cx="692747" cy="692747"/>
          </a:xfrm>
          <a:prstGeom prst="ellipse">
            <a:avLst/>
          </a:prstGeom>
          <a:solidFill>
            <a:srgbClr val="D5353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35" name="PA-isḻïḋè"/>
          <p:cNvSpPr/>
          <p:nvPr>
            <p:custDataLst>
              <p:tags r:id="rId7"/>
            </p:custDataLst>
          </p:nvPr>
        </p:nvSpPr>
        <p:spPr bwMode="auto">
          <a:xfrm>
            <a:off x="7262100" y="4240346"/>
            <a:ext cx="254513" cy="254129"/>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FFFFFF"/>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5" name="PA-îṥļíḋê"/>
          <p:cNvSpPr/>
          <p:nvPr>
            <p:custDataLst>
              <p:tags r:id="rId8"/>
            </p:custDataLst>
          </p:nvPr>
        </p:nvSpPr>
        <p:spPr>
          <a:xfrm>
            <a:off x="9629695" y="4021037"/>
            <a:ext cx="692747" cy="692747"/>
          </a:xfrm>
          <a:prstGeom prst="ellipse">
            <a:avLst/>
          </a:prstGeom>
          <a:solidFill>
            <a:srgbClr val="FBB80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8" name="PA-î$liḓè"/>
          <p:cNvSpPr/>
          <p:nvPr>
            <p:custDataLst>
              <p:tags r:id="rId9"/>
            </p:custDataLst>
          </p:nvPr>
        </p:nvSpPr>
        <p:spPr bwMode="auto">
          <a:xfrm>
            <a:off x="9848811" y="4240365"/>
            <a:ext cx="254515" cy="254091"/>
          </a:xfrm>
          <a:custGeom>
            <a:avLst/>
            <a:gdLst>
              <a:gd name="T0" fmla="*/ 485 w 485"/>
              <a:gd name="T1" fmla="*/ 230 h 485"/>
              <a:gd name="T2" fmla="*/ 430 w 485"/>
              <a:gd name="T3" fmla="*/ 175 h 485"/>
              <a:gd name="T4" fmla="*/ 406 w 485"/>
              <a:gd name="T5" fmla="*/ 175 h 485"/>
              <a:gd name="T6" fmla="*/ 462 w 485"/>
              <a:gd name="T7" fmla="*/ 119 h 485"/>
              <a:gd name="T8" fmla="*/ 405 w 485"/>
              <a:gd name="T9" fmla="*/ 62 h 485"/>
              <a:gd name="T10" fmla="*/ 327 w 485"/>
              <a:gd name="T11" fmla="*/ 62 h 485"/>
              <a:gd name="T12" fmla="*/ 310 w 485"/>
              <a:gd name="T13" fmla="*/ 79 h 485"/>
              <a:gd name="T14" fmla="*/ 310 w 485"/>
              <a:gd name="T15" fmla="*/ 0 h 485"/>
              <a:gd name="T16" fmla="*/ 230 w 485"/>
              <a:gd name="T17" fmla="*/ 0 h 485"/>
              <a:gd name="T18" fmla="*/ 175 w 485"/>
              <a:gd name="T19" fmla="*/ 55 h 485"/>
              <a:gd name="T20" fmla="*/ 175 w 485"/>
              <a:gd name="T21" fmla="*/ 79 h 485"/>
              <a:gd name="T22" fmla="*/ 119 w 485"/>
              <a:gd name="T23" fmla="*/ 23 h 485"/>
              <a:gd name="T24" fmla="*/ 62 w 485"/>
              <a:gd name="T25" fmla="*/ 80 h 485"/>
              <a:gd name="T26" fmla="*/ 62 w 485"/>
              <a:gd name="T27" fmla="*/ 158 h 485"/>
              <a:gd name="T28" fmla="*/ 79 w 485"/>
              <a:gd name="T29" fmla="*/ 175 h 485"/>
              <a:gd name="T30" fmla="*/ 0 w 485"/>
              <a:gd name="T31" fmla="*/ 175 h 485"/>
              <a:gd name="T32" fmla="*/ 0 w 485"/>
              <a:gd name="T33" fmla="*/ 255 h 485"/>
              <a:gd name="T34" fmla="*/ 55 w 485"/>
              <a:gd name="T35" fmla="*/ 310 h 485"/>
              <a:gd name="T36" fmla="*/ 79 w 485"/>
              <a:gd name="T37" fmla="*/ 310 h 485"/>
              <a:gd name="T38" fmla="*/ 23 w 485"/>
              <a:gd name="T39" fmla="*/ 366 h 485"/>
              <a:gd name="T40" fmla="*/ 80 w 485"/>
              <a:gd name="T41" fmla="*/ 423 h 485"/>
              <a:gd name="T42" fmla="*/ 158 w 485"/>
              <a:gd name="T43" fmla="*/ 423 h 485"/>
              <a:gd name="T44" fmla="*/ 175 w 485"/>
              <a:gd name="T45" fmla="*/ 406 h 485"/>
              <a:gd name="T46" fmla="*/ 175 w 485"/>
              <a:gd name="T47" fmla="*/ 485 h 485"/>
              <a:gd name="T48" fmla="*/ 255 w 485"/>
              <a:gd name="T49" fmla="*/ 485 h 485"/>
              <a:gd name="T50" fmla="*/ 310 w 485"/>
              <a:gd name="T51" fmla="*/ 430 h 485"/>
              <a:gd name="T52" fmla="*/ 310 w 485"/>
              <a:gd name="T53" fmla="*/ 406 h 485"/>
              <a:gd name="T54" fmla="*/ 366 w 485"/>
              <a:gd name="T55" fmla="*/ 462 h 485"/>
              <a:gd name="T56" fmla="*/ 423 w 485"/>
              <a:gd name="T57" fmla="*/ 405 h 485"/>
              <a:gd name="T58" fmla="*/ 423 w 485"/>
              <a:gd name="T59" fmla="*/ 327 h 485"/>
              <a:gd name="T60" fmla="*/ 406 w 485"/>
              <a:gd name="T61" fmla="*/ 310 h 485"/>
              <a:gd name="T62" fmla="*/ 485 w 485"/>
              <a:gd name="T63" fmla="*/ 310 h 485"/>
              <a:gd name="T64" fmla="*/ 485 w 485"/>
              <a:gd name="T65" fmla="*/ 230 h 485"/>
              <a:gd name="T66" fmla="*/ 243 w 485"/>
              <a:gd name="T67" fmla="*/ 343 h 485"/>
              <a:gd name="T68" fmla="*/ 143 w 485"/>
              <a:gd name="T69" fmla="*/ 243 h 485"/>
              <a:gd name="T70" fmla="*/ 243 w 485"/>
              <a:gd name="T71" fmla="*/ 143 h 485"/>
              <a:gd name="T72" fmla="*/ 343 w 485"/>
              <a:gd name="T73" fmla="*/ 243 h 485"/>
              <a:gd name="T74" fmla="*/ 243 w 485"/>
              <a:gd name="T75" fmla="*/ 3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485">
                <a:moveTo>
                  <a:pt x="485" y="230"/>
                </a:moveTo>
                <a:cubicBezTo>
                  <a:pt x="485" y="200"/>
                  <a:pt x="460" y="175"/>
                  <a:pt x="430" y="175"/>
                </a:cubicBezTo>
                <a:lnTo>
                  <a:pt x="406" y="175"/>
                </a:lnTo>
                <a:lnTo>
                  <a:pt x="462" y="119"/>
                </a:lnTo>
                <a:lnTo>
                  <a:pt x="405" y="62"/>
                </a:lnTo>
                <a:cubicBezTo>
                  <a:pt x="384" y="41"/>
                  <a:pt x="349" y="41"/>
                  <a:pt x="327" y="62"/>
                </a:cubicBezTo>
                <a:lnTo>
                  <a:pt x="310" y="79"/>
                </a:lnTo>
                <a:lnTo>
                  <a:pt x="310" y="0"/>
                </a:lnTo>
                <a:lnTo>
                  <a:pt x="230" y="0"/>
                </a:lnTo>
                <a:cubicBezTo>
                  <a:pt x="200" y="0"/>
                  <a:pt x="175" y="25"/>
                  <a:pt x="175" y="55"/>
                </a:cubicBezTo>
                <a:lnTo>
                  <a:pt x="175" y="79"/>
                </a:lnTo>
                <a:lnTo>
                  <a:pt x="119" y="23"/>
                </a:lnTo>
                <a:lnTo>
                  <a:pt x="62" y="80"/>
                </a:lnTo>
                <a:cubicBezTo>
                  <a:pt x="41" y="102"/>
                  <a:pt x="41" y="137"/>
                  <a:pt x="62" y="158"/>
                </a:cubicBezTo>
                <a:lnTo>
                  <a:pt x="79" y="175"/>
                </a:lnTo>
                <a:lnTo>
                  <a:pt x="0" y="175"/>
                </a:lnTo>
                <a:lnTo>
                  <a:pt x="0" y="255"/>
                </a:lnTo>
                <a:cubicBezTo>
                  <a:pt x="0" y="286"/>
                  <a:pt x="25" y="310"/>
                  <a:pt x="55" y="310"/>
                </a:cubicBezTo>
                <a:lnTo>
                  <a:pt x="79" y="310"/>
                </a:lnTo>
                <a:lnTo>
                  <a:pt x="23" y="366"/>
                </a:lnTo>
                <a:lnTo>
                  <a:pt x="80" y="423"/>
                </a:lnTo>
                <a:cubicBezTo>
                  <a:pt x="102" y="445"/>
                  <a:pt x="137" y="445"/>
                  <a:pt x="158" y="423"/>
                </a:cubicBezTo>
                <a:lnTo>
                  <a:pt x="175" y="406"/>
                </a:lnTo>
                <a:lnTo>
                  <a:pt x="175" y="485"/>
                </a:lnTo>
                <a:lnTo>
                  <a:pt x="255" y="485"/>
                </a:lnTo>
                <a:cubicBezTo>
                  <a:pt x="286" y="485"/>
                  <a:pt x="310" y="460"/>
                  <a:pt x="310" y="430"/>
                </a:cubicBezTo>
                <a:lnTo>
                  <a:pt x="310" y="406"/>
                </a:lnTo>
                <a:lnTo>
                  <a:pt x="366" y="462"/>
                </a:lnTo>
                <a:lnTo>
                  <a:pt x="423" y="405"/>
                </a:lnTo>
                <a:cubicBezTo>
                  <a:pt x="445" y="384"/>
                  <a:pt x="445" y="349"/>
                  <a:pt x="423" y="327"/>
                </a:cubicBezTo>
                <a:lnTo>
                  <a:pt x="406" y="310"/>
                </a:lnTo>
                <a:lnTo>
                  <a:pt x="485" y="310"/>
                </a:lnTo>
                <a:lnTo>
                  <a:pt x="485" y="230"/>
                </a:lnTo>
                <a:close/>
                <a:moveTo>
                  <a:pt x="243" y="343"/>
                </a:moveTo>
                <a:cubicBezTo>
                  <a:pt x="187" y="343"/>
                  <a:pt x="143" y="298"/>
                  <a:pt x="143" y="243"/>
                </a:cubicBezTo>
                <a:cubicBezTo>
                  <a:pt x="143" y="187"/>
                  <a:pt x="187" y="143"/>
                  <a:pt x="243" y="143"/>
                </a:cubicBezTo>
                <a:cubicBezTo>
                  <a:pt x="298" y="143"/>
                  <a:pt x="343" y="187"/>
                  <a:pt x="343" y="243"/>
                </a:cubicBezTo>
                <a:cubicBezTo>
                  <a:pt x="343" y="298"/>
                  <a:pt x="298" y="343"/>
                  <a:pt x="243" y="343"/>
                </a:cubicBezTo>
                <a:close/>
              </a:path>
            </a:pathLst>
          </a:custGeom>
          <a:solidFill>
            <a:srgbClr val="FFFFFF"/>
          </a:solidFill>
          <a:ln>
            <a:noFill/>
          </a:ln>
        </p:spPr>
        <p:txBody>
          <a:bodyPr anchor="ctr"/>
          <a:lstStyle/>
          <a:p>
            <a:pPr algn="ctr"/>
            <a:endParaRPr>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9" name="PA-íSḻïďe"/>
          <p:cNvSpPr/>
          <p:nvPr>
            <p:custDataLst>
              <p:tags r:id="rId10"/>
            </p:custDataLst>
          </p:nvPr>
        </p:nvSpPr>
        <p:spPr>
          <a:xfrm>
            <a:off x="7727127" y="1657351"/>
            <a:ext cx="3075283" cy="2070384"/>
          </a:xfrm>
          <a:prstGeom prst="rect">
            <a:avLst/>
          </a:prstGeom>
          <a:solidFill>
            <a:srgbClr val="D5353A">
              <a:alpha val="90000"/>
            </a:srgbClr>
          </a:solidFill>
        </p:spPr>
        <p:txBody>
          <a:bodyPr wrap="none" anchor="ctr">
            <a:normAutofit/>
          </a:bodyPr>
          <a:lstStyle/>
          <a:p>
            <a:pPr algn="ct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31" name="PA-组合 30"/>
          <p:cNvGrpSpPr/>
          <p:nvPr>
            <p:custDataLst>
              <p:tags r:id="rId11"/>
            </p:custDataLst>
          </p:nvPr>
        </p:nvGrpSpPr>
        <p:grpSpPr>
          <a:xfrm>
            <a:off x="8801535" y="4880968"/>
            <a:ext cx="2349066" cy="1132618"/>
            <a:chOff x="1759686" y="2349127"/>
            <a:chExt cx="2349066" cy="1132618"/>
          </a:xfrm>
        </p:grpSpPr>
        <p:sp>
          <p:nvSpPr>
            <p:cNvPr id="32" name="PA-文本框 31"/>
            <p:cNvSpPr txBox="1"/>
            <p:nvPr>
              <p:custDataLst>
                <p:tags r:id="rId24"/>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33" name="PA-文本框 32"/>
            <p:cNvSpPr txBox="1"/>
            <p:nvPr>
              <p:custDataLst>
                <p:tags r:id="rId25"/>
              </p:custDataLst>
            </p:nvPr>
          </p:nvSpPr>
          <p:spPr>
            <a:xfrm>
              <a:off x="1759686" y="2687681"/>
              <a:ext cx="2349066"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39" name="PA-组合 38"/>
          <p:cNvGrpSpPr/>
          <p:nvPr>
            <p:custDataLst>
              <p:tags r:id="rId12"/>
            </p:custDataLst>
          </p:nvPr>
        </p:nvGrpSpPr>
        <p:grpSpPr>
          <a:xfrm>
            <a:off x="6214823" y="4880968"/>
            <a:ext cx="2349066" cy="1132618"/>
            <a:chOff x="1759686" y="2349127"/>
            <a:chExt cx="2349066" cy="1132618"/>
          </a:xfrm>
        </p:grpSpPr>
        <p:sp>
          <p:nvSpPr>
            <p:cNvPr id="40" name="PA-文本框 39"/>
            <p:cNvSpPr txBox="1"/>
            <p:nvPr>
              <p:custDataLst>
                <p:tags r:id="rId22"/>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1" name="PA-文本框 40"/>
            <p:cNvSpPr txBox="1"/>
            <p:nvPr>
              <p:custDataLst>
                <p:tags r:id="rId23"/>
              </p:custDataLst>
            </p:nvPr>
          </p:nvSpPr>
          <p:spPr>
            <a:xfrm>
              <a:off x="1759686" y="2687681"/>
              <a:ext cx="2349066"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42" name="PA-组合 41"/>
          <p:cNvGrpSpPr/>
          <p:nvPr>
            <p:custDataLst>
              <p:tags r:id="rId13"/>
            </p:custDataLst>
          </p:nvPr>
        </p:nvGrpSpPr>
        <p:grpSpPr>
          <a:xfrm>
            <a:off x="3628110" y="4880968"/>
            <a:ext cx="2349066" cy="1132618"/>
            <a:chOff x="1759686" y="2349127"/>
            <a:chExt cx="2349066" cy="1132618"/>
          </a:xfrm>
        </p:grpSpPr>
        <p:sp>
          <p:nvSpPr>
            <p:cNvPr id="43" name="PA-文本框 42"/>
            <p:cNvSpPr txBox="1"/>
            <p:nvPr>
              <p:custDataLst>
                <p:tags r:id="rId20"/>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4" name="PA-文本框 43"/>
            <p:cNvSpPr txBox="1"/>
            <p:nvPr>
              <p:custDataLst>
                <p:tags r:id="rId21"/>
              </p:custDataLst>
            </p:nvPr>
          </p:nvSpPr>
          <p:spPr>
            <a:xfrm>
              <a:off x="1759686" y="2687681"/>
              <a:ext cx="2349066"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grpSp>
        <p:nvGrpSpPr>
          <p:cNvPr id="45" name="PA-组合 44"/>
          <p:cNvGrpSpPr/>
          <p:nvPr>
            <p:custDataLst>
              <p:tags r:id="rId14"/>
            </p:custDataLst>
          </p:nvPr>
        </p:nvGrpSpPr>
        <p:grpSpPr>
          <a:xfrm>
            <a:off x="1041397" y="4880968"/>
            <a:ext cx="2349066" cy="1132618"/>
            <a:chOff x="1759686" y="2349127"/>
            <a:chExt cx="2349066" cy="1132618"/>
          </a:xfrm>
        </p:grpSpPr>
        <p:sp>
          <p:nvSpPr>
            <p:cNvPr id="46" name="PA-文本框 45"/>
            <p:cNvSpPr txBox="1"/>
            <p:nvPr>
              <p:custDataLst>
                <p:tags r:id="rId18"/>
              </p:custDataLst>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标题文字添加</a:t>
              </a:r>
            </a:p>
          </p:txBody>
        </p:sp>
        <p:sp>
          <p:nvSpPr>
            <p:cNvPr id="47" name="PA-文本框 46"/>
            <p:cNvSpPr txBox="1"/>
            <p:nvPr>
              <p:custDataLst>
                <p:tags r:id="rId19"/>
              </p:custDataLst>
            </p:nvPr>
          </p:nvSpPr>
          <p:spPr>
            <a:xfrm>
              <a:off x="1759686" y="2687681"/>
              <a:ext cx="2349066"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grpSp>
      <p:sp>
        <p:nvSpPr>
          <p:cNvPr id="50" name="PA-文本框 49"/>
          <p:cNvSpPr txBox="1"/>
          <p:nvPr>
            <p:custDataLst>
              <p:tags r:id="rId15"/>
            </p:custDataLst>
          </p:nvPr>
        </p:nvSpPr>
        <p:spPr>
          <a:xfrm>
            <a:off x="8096434" y="2295511"/>
            <a:ext cx="2349066" cy="79406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The user can demonstrate on a projector or computer, or presentation and make it film to be used in a wider field</a:t>
            </a:r>
          </a:p>
        </p:txBody>
      </p:sp>
      <p:sp>
        <p:nvSpPr>
          <p:cNvPr id="30" name="PA-文本框 31_1"/>
          <p:cNvSpPr txBox="1"/>
          <p:nvPr>
            <p:custDataLst>
              <p:tags r:id="rId16"/>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36" name="PA-直接连接符 32_1"/>
          <p:cNvCxnSpPr/>
          <p:nvPr>
            <p:custDataLst>
              <p:tags r:id="rId17"/>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fltVal val="0"/>
                                          </p:val>
                                        </p:tav>
                                        <p:tav tm="100000">
                                          <p:val>
                                            <p:strVal val="#ppt_h"/>
                                          </p:val>
                                        </p:tav>
                                      </p:tavLst>
                                    </p:anim>
                                    <p:animEffect transition="in" filter="fade">
                                      <p:cBhvr>
                                        <p:cTn id="20" dur="500"/>
                                        <p:tgtEl>
                                          <p:spTgt spid="2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Effect transition="in" filter="fade">
                                      <p:cBhvr>
                                        <p:cTn id="35" dur="500"/>
                                        <p:tgtEl>
                                          <p:spTgt spid="3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childTnLst>
                          </p:cTn>
                        </p:par>
                        <p:par>
                          <p:cTn id="60" fill="hold">
                            <p:stCondLst>
                              <p:cond delay="2000"/>
                            </p:stCondLst>
                            <p:childTnLst>
                              <p:par>
                                <p:cTn id="61" presetID="22" presetClass="entr" presetSubtype="1"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childTnLst>
                          </p:cTn>
                        </p:par>
                        <p:par>
                          <p:cTn id="64" fill="hold">
                            <p:stCondLst>
                              <p:cond delay="2500"/>
                            </p:stCondLst>
                            <p:childTnLst>
                              <p:par>
                                <p:cTn id="65" presetID="22" presetClass="entr" presetSubtype="1" fill="hold"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up)">
                                      <p:cBhvr>
                                        <p:cTn id="67" dur="500"/>
                                        <p:tgtEl>
                                          <p:spTgt spid="39"/>
                                        </p:tgtEl>
                                      </p:cBhvr>
                                    </p:animEffect>
                                  </p:childTnLst>
                                </p:cTn>
                              </p:par>
                            </p:childTnLst>
                          </p:cTn>
                        </p:par>
                        <p:par>
                          <p:cTn id="68" fill="hold">
                            <p:stCondLst>
                              <p:cond delay="3000"/>
                            </p:stCondLst>
                            <p:childTnLst>
                              <p:par>
                                <p:cTn id="69" presetID="22" presetClass="entr" presetSubtype="1"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up)">
                                      <p:cBhvr>
                                        <p:cTn id="71" dur="500"/>
                                        <p:tgtEl>
                                          <p:spTgt spid="31"/>
                                        </p:tgtEl>
                                      </p:cBhvr>
                                    </p:animEffect>
                                  </p:childTnLst>
                                </p:cTn>
                              </p:par>
                            </p:childTnLst>
                          </p:cTn>
                        </p:par>
                        <p:par>
                          <p:cTn id="72" fill="hold">
                            <p:stCondLst>
                              <p:cond delay="3500"/>
                            </p:stCondLst>
                            <p:childTnLst>
                              <p:par>
                                <p:cTn id="73" presetID="2" presetClass="entr" presetSubtype="1" decel="10000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1250" fill="hold"/>
                                        <p:tgtEl>
                                          <p:spTgt spid="30"/>
                                        </p:tgtEl>
                                        <p:attrNameLst>
                                          <p:attrName>ppt_x</p:attrName>
                                        </p:attrNameLst>
                                      </p:cBhvr>
                                      <p:tavLst>
                                        <p:tav tm="0">
                                          <p:val>
                                            <p:strVal val="#ppt_x"/>
                                          </p:val>
                                        </p:tav>
                                        <p:tav tm="100000">
                                          <p:val>
                                            <p:strVal val="#ppt_x"/>
                                          </p:val>
                                        </p:tav>
                                      </p:tavLst>
                                    </p:anim>
                                    <p:anim calcmode="lin" valueType="num">
                                      <p:cBhvr additive="base">
                                        <p:cTn id="76" dur="1250" fill="hold"/>
                                        <p:tgtEl>
                                          <p:spTgt spid="30"/>
                                        </p:tgtEl>
                                        <p:attrNameLst>
                                          <p:attrName>ppt_y</p:attrName>
                                        </p:attrNameLst>
                                      </p:cBhvr>
                                      <p:tavLst>
                                        <p:tav tm="0">
                                          <p:val>
                                            <p:strVal val="0-#ppt_h/2"/>
                                          </p:val>
                                        </p:tav>
                                        <p:tav tm="100000">
                                          <p:val>
                                            <p:strVal val="#ppt_y"/>
                                          </p:val>
                                        </p:tav>
                                      </p:tavLst>
                                    </p:anim>
                                  </p:childTnLst>
                                </p:cTn>
                              </p:par>
                              <p:par>
                                <p:cTn id="77" presetID="16" presetClass="entr" presetSubtype="37" fill="hold" nodeType="withEffect">
                                  <p:stCondLst>
                                    <p:cond delay="500"/>
                                  </p:stCondLst>
                                  <p:childTnLst>
                                    <p:set>
                                      <p:cBhvr>
                                        <p:cTn id="78" dur="1" fill="hold">
                                          <p:stCondLst>
                                            <p:cond delay="0"/>
                                          </p:stCondLst>
                                        </p:cTn>
                                        <p:tgtEl>
                                          <p:spTgt spid="36"/>
                                        </p:tgtEl>
                                        <p:attrNameLst>
                                          <p:attrName>style.visibility</p:attrName>
                                        </p:attrNameLst>
                                      </p:cBhvr>
                                      <p:to>
                                        <p:strVal val="visible"/>
                                      </p:to>
                                    </p:set>
                                    <p:animEffect transition="in" filter="barn(outVertical)">
                                      <p:cBhvr>
                                        <p:cTn id="79"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3" grpId="0" bldLvl="0" animBg="1"/>
      <p:bldP spid="34" grpId="0" bldLvl="0" animBg="1"/>
      <p:bldP spid="24" grpId="0" bldLvl="0" animBg="1"/>
      <p:bldP spid="35" grpId="0" bldLvl="0" animBg="1"/>
      <p:bldP spid="25" grpId="0" bldLvl="0" animBg="1"/>
      <p:bldP spid="28" grpId="0" bldLvl="0" animBg="1"/>
      <p:bldP spid="29" grpId="0" bldLvl="0" animBg="1"/>
      <p:bldP spid="50"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A-图片 119"/>
          <p:cNvPicPr>
            <a:picLocks noChangeAspect="1"/>
          </p:cNvPicPr>
          <p:nvPr>
            <p:custDataLst>
              <p:tags r:id="rId1"/>
            </p:custDataLst>
          </p:nvPr>
        </p:nvPicPr>
        <p:blipFill rotWithShape="1">
          <a:blip r:embed="rId17" cstate="print">
            <a:extLst>
              <a:ext uri="{28A0092B-C50C-407E-A947-70E740481C1C}">
                <a14:useLocalDpi xmlns:a14="http://schemas.microsoft.com/office/drawing/2010/main" val="0"/>
              </a:ext>
            </a:extLst>
          </a:blip>
          <a:srcRect l="10196" t="3005" r="53860" b="66314"/>
          <a:stretch>
            <a:fillRect/>
          </a:stretch>
        </p:blipFill>
        <p:spPr>
          <a:xfrm>
            <a:off x="6870272" y="3646714"/>
            <a:ext cx="4024332" cy="2685571"/>
          </a:xfrm>
          <a:prstGeom prst="rect">
            <a:avLst/>
          </a:prstGeom>
        </p:spPr>
      </p:pic>
      <p:pic>
        <p:nvPicPr>
          <p:cNvPr id="119" name="PA-图片 118"/>
          <p:cNvPicPr>
            <a:picLocks noChangeAspect="1"/>
          </p:cNvPicPr>
          <p:nvPr>
            <p:custDataLst>
              <p:tags r:id="rId2"/>
            </p:custDataLst>
          </p:nvPr>
        </p:nvPicPr>
        <p:blipFill rotWithShape="1">
          <a:blip r:embed="rId18" cstate="print">
            <a:extLst>
              <a:ext uri="{28A0092B-C50C-407E-A947-70E740481C1C}">
                <a14:useLocalDpi xmlns:a14="http://schemas.microsoft.com/office/drawing/2010/main" val="0"/>
              </a:ext>
            </a:extLst>
          </a:blip>
          <a:srcRect l="44441" t="27408" r="19615" b="41911"/>
          <a:stretch>
            <a:fillRect/>
          </a:stretch>
        </p:blipFill>
        <p:spPr>
          <a:xfrm>
            <a:off x="1351816" y="1693975"/>
            <a:ext cx="4031607" cy="2690426"/>
          </a:xfrm>
          <a:prstGeom prst="rect">
            <a:avLst/>
          </a:prstGeom>
        </p:spPr>
      </p:pic>
      <p:grpSp>
        <p:nvGrpSpPr>
          <p:cNvPr id="109" name="PA-组合 108"/>
          <p:cNvGrpSpPr/>
          <p:nvPr>
            <p:custDataLst>
              <p:tags r:id="rId3"/>
            </p:custDataLst>
          </p:nvPr>
        </p:nvGrpSpPr>
        <p:grpSpPr>
          <a:xfrm>
            <a:off x="6802012" y="2263752"/>
            <a:ext cx="502920" cy="503555"/>
            <a:chOff x="9783" y="4485"/>
            <a:chExt cx="3354" cy="3356"/>
          </a:xfrm>
          <a:solidFill>
            <a:srgbClr val="D83056"/>
          </a:solidFill>
        </p:grpSpPr>
        <p:sp>
          <p:nvSpPr>
            <p:cNvPr id="110" name="PA-AutoShape 11"/>
            <p:cNvSpPr/>
            <p:nvPr>
              <p:custDataLst>
                <p:tags r:id="rId13"/>
              </p:custDataLst>
            </p:nvPr>
          </p:nvSpPr>
          <p:spPr>
            <a:xfrm>
              <a:off x="9783" y="4485"/>
              <a:ext cx="3355" cy="3356"/>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BB805"/>
            </a:solidFill>
            <a:ln w="1270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11" name="PA-AutoShape 14"/>
            <p:cNvSpPr/>
            <p:nvPr>
              <p:custDataLst>
                <p:tags r:id="rId14"/>
              </p:custDataLst>
            </p:nvPr>
          </p:nvSpPr>
          <p:spPr>
            <a:xfrm>
              <a:off x="10983" y="5673"/>
              <a:ext cx="1060" cy="1048"/>
            </a:xfrm>
            <a:custGeom>
              <a:avLst/>
              <a:gdLst/>
              <a:ahLst/>
              <a:cxnLst>
                <a:cxn ang="0">
                  <a:pos x="0" y="4"/>
                </a:cxn>
                <a:cxn ang="0">
                  <a:pos x="8" y="4"/>
                </a:cxn>
                <a:cxn ang="0">
                  <a:pos x="6" y="2"/>
                </a:cxn>
                <a:cxn ang="0">
                  <a:pos x="6" y="1"/>
                </a:cxn>
                <a:cxn ang="0">
                  <a:pos x="6" y="2"/>
                </a:cxn>
                <a:cxn ang="0">
                  <a:pos x="3" y="5"/>
                </a:cxn>
                <a:cxn ang="0">
                  <a:pos x="3" y="6"/>
                </a:cxn>
                <a:cxn ang="0">
                  <a:pos x="3" y="6"/>
                </a:cxn>
                <a:cxn ang="0">
                  <a:pos x="3" y="7"/>
                </a:cxn>
                <a:cxn ang="0">
                  <a:pos x="2" y="7"/>
                </a:cxn>
                <a:cxn ang="0">
                  <a:pos x="2" y="6"/>
                </a:cxn>
                <a:cxn ang="0">
                  <a:pos x="1" y="6"/>
                </a:cxn>
                <a:cxn ang="0">
                  <a:pos x="1" y="5"/>
                </a:cxn>
                <a:cxn ang="0">
                  <a:pos x="1" y="4"/>
                </a:cxn>
                <a:cxn ang="0">
                  <a:pos x="1" y="4"/>
                </a:cxn>
                <a:cxn ang="0">
                  <a:pos x="1" y="3"/>
                </a:cxn>
                <a:cxn ang="0">
                  <a:pos x="3" y="1"/>
                </a:cxn>
                <a:cxn ang="0">
                  <a:pos x="2" y="1"/>
                </a:cxn>
                <a:cxn ang="0">
                  <a:pos x="2" y="2"/>
                </a:cxn>
                <a:cxn ang="0">
                  <a:pos x="2" y="2"/>
                </a:cxn>
                <a:cxn ang="0">
                  <a:pos x="2" y="2"/>
                </a:cxn>
                <a:cxn ang="0">
                  <a:pos x="3" y="2"/>
                </a:cxn>
                <a:cxn ang="0">
                  <a:pos x="3" y="2"/>
                </a:cxn>
                <a:cxn ang="0">
                  <a:pos x="3" y="2"/>
                </a:cxn>
                <a:cxn ang="0">
                  <a:pos x="3" y="3"/>
                </a:cxn>
                <a:cxn ang="0">
                  <a:pos x="2" y="3"/>
                </a:cxn>
                <a:cxn ang="0">
                  <a:pos x="2" y="3"/>
                </a:cxn>
                <a:cxn ang="0">
                  <a:pos x="1" y="3"/>
                </a:cxn>
                <a:cxn ang="0">
                  <a:pos x="1" y="4"/>
                </a:cxn>
                <a:cxn ang="0">
                  <a:pos x="1" y="4"/>
                </a:cxn>
                <a:cxn ang="0">
                  <a:pos x="2" y="4"/>
                </a:cxn>
                <a:cxn ang="0">
                  <a:pos x="3" y="4"/>
                </a:cxn>
                <a:cxn ang="0">
                  <a:pos x="3" y="5"/>
                </a:cxn>
                <a:cxn ang="0">
                  <a:pos x="4" y="1"/>
                </a:cxn>
                <a:cxn ang="0">
                  <a:pos x="3" y="1"/>
                </a:cxn>
                <a:cxn ang="0">
                  <a:pos x="4" y="1"/>
                </a:cxn>
                <a:cxn ang="0">
                  <a:pos x="7" y="4"/>
                </a:cxn>
                <a:cxn ang="0">
                  <a:pos x="6" y="7"/>
                </a:cxn>
                <a:cxn ang="0">
                  <a:pos x="6" y="6"/>
                </a:cxn>
                <a:cxn ang="0">
                  <a:pos x="6" y="5"/>
                </a:cxn>
                <a:cxn ang="0">
                  <a:pos x="5" y="5"/>
                </a:cxn>
                <a:cxn ang="0">
                  <a:pos x="7" y="4"/>
                </a:cxn>
                <a:cxn ang="0">
                  <a:pos x="7" y="3"/>
                </a:cxn>
                <a:cxn ang="0">
                  <a:pos x="6" y="3"/>
                </a:cxn>
                <a:cxn ang="0">
                  <a:pos x="6" y="4"/>
                </a:cxn>
                <a:cxn ang="0">
                  <a:pos x="5" y="3"/>
                </a:cxn>
                <a:cxn ang="0">
                  <a:pos x="5" y="3"/>
                </a:cxn>
                <a:cxn ang="0">
                  <a:pos x="5" y="2"/>
                </a:cxn>
                <a:cxn ang="0">
                  <a:pos x="6" y="2"/>
                </a:cxn>
                <a:cxn ang="0">
                  <a:pos x="7" y="2"/>
                </a:cxn>
                <a:cxn ang="0">
                  <a:pos x="7" y="2"/>
                </a:cxn>
                <a:cxn ang="0">
                  <a:pos x="8" y="4"/>
                </a:cxn>
                <a:cxn ang="0">
                  <a:pos x="7" y="4"/>
                </a:cxn>
              </a:cxnLst>
              <a:rect l="0" t="0" r="0" b="0"/>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chemeClr val="bg1"/>
            </a:solidFill>
            <a:ln w="127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
        <p:nvSpPr>
          <p:cNvPr id="112" name="PA-文本框 6"/>
          <p:cNvSpPr txBox="1"/>
          <p:nvPr>
            <p:custDataLst>
              <p:tags r:id="rId4"/>
            </p:custDataLst>
          </p:nvPr>
        </p:nvSpPr>
        <p:spPr>
          <a:xfrm>
            <a:off x="7671382" y="2027802"/>
            <a:ext cx="1926666" cy="523220"/>
          </a:xfrm>
          <a:prstGeom prst="rect">
            <a:avLst/>
          </a:prstGeom>
          <a:noFill/>
        </p:spPr>
        <p:txBody>
          <a:bodyPr wrap="square" rtlCol="0">
            <a:spAutoFit/>
          </a:bodyPr>
          <a:lstStyle/>
          <a:p>
            <a:r>
              <a:rPr lang="zh-CN" altLang="en-US" sz="14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输入您的标题</a:t>
            </a:r>
            <a:endParaRPr lang="en-US" sz="1400" b="1" dirty="0">
              <a:solidFill>
                <a:srgbClr val="FBB80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r>
              <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OUR COMPANY</a:t>
            </a:r>
          </a:p>
        </p:txBody>
      </p:sp>
      <p:sp>
        <p:nvSpPr>
          <p:cNvPr id="113" name="PA-文本框 42"/>
          <p:cNvSpPr txBox="1"/>
          <p:nvPr>
            <p:custDataLst>
              <p:tags r:id="rId5"/>
            </p:custDataLst>
          </p:nvPr>
        </p:nvSpPr>
        <p:spPr>
          <a:xfrm>
            <a:off x="7671382" y="2574697"/>
            <a:ext cx="3315711" cy="549061"/>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r>
              <a:rPr lang="zh-CN" altLang="en-US" sz="12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此处添加详细文本描述，建议与标题相关并符合整体语言风格，语言描述尽量简洁生动。</a:t>
            </a:r>
            <a:endParaRPr lang="id-ID" sz="12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pSp>
        <p:nvGrpSpPr>
          <p:cNvPr id="114" name="PA-组合 113"/>
          <p:cNvGrpSpPr/>
          <p:nvPr>
            <p:custDataLst>
              <p:tags r:id="rId6"/>
            </p:custDataLst>
          </p:nvPr>
        </p:nvGrpSpPr>
        <p:grpSpPr>
          <a:xfrm>
            <a:off x="1161363" y="5137580"/>
            <a:ext cx="502920" cy="503555"/>
            <a:chOff x="9783" y="4485"/>
            <a:chExt cx="3354" cy="3356"/>
          </a:xfrm>
          <a:solidFill>
            <a:srgbClr val="D83056"/>
          </a:solidFill>
        </p:grpSpPr>
        <p:sp>
          <p:nvSpPr>
            <p:cNvPr id="115" name="PA-AutoShape 11"/>
            <p:cNvSpPr/>
            <p:nvPr>
              <p:custDataLst>
                <p:tags r:id="rId11"/>
              </p:custDataLst>
            </p:nvPr>
          </p:nvSpPr>
          <p:spPr>
            <a:xfrm>
              <a:off x="9783" y="4485"/>
              <a:ext cx="3355" cy="3356"/>
            </a:xfrm>
            <a:custGeom>
              <a:avLst/>
              <a:gdLst/>
              <a:ahLst/>
              <a:cxnLst>
                <a:cxn ang="0">
                  <a:pos x="78" y="13"/>
                </a:cxn>
                <a:cxn ang="0">
                  <a:pos x="78" y="78"/>
                </a:cxn>
                <a:cxn ang="0">
                  <a:pos x="13" y="78"/>
                </a:cxn>
                <a:cxn ang="0">
                  <a:pos x="13" y="13"/>
                </a:cxn>
                <a:cxn ang="0">
                  <a:pos x="78" y="13"/>
                </a:cxn>
                <a:cxn ang="0">
                  <a:pos x="78" y="13"/>
                </a:cxn>
              </a:cxnLst>
              <a:rect l="0" t="0" r="0" b="0"/>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5353A"/>
            </a:solidFill>
            <a:ln w="1270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16" name="PA-AutoShape 14"/>
            <p:cNvSpPr/>
            <p:nvPr>
              <p:custDataLst>
                <p:tags r:id="rId12"/>
              </p:custDataLst>
            </p:nvPr>
          </p:nvSpPr>
          <p:spPr>
            <a:xfrm>
              <a:off x="10983" y="5673"/>
              <a:ext cx="1060" cy="1048"/>
            </a:xfrm>
            <a:custGeom>
              <a:avLst/>
              <a:gdLst/>
              <a:ahLst/>
              <a:cxnLst>
                <a:cxn ang="0">
                  <a:pos x="0" y="4"/>
                </a:cxn>
                <a:cxn ang="0">
                  <a:pos x="8" y="4"/>
                </a:cxn>
                <a:cxn ang="0">
                  <a:pos x="6" y="2"/>
                </a:cxn>
                <a:cxn ang="0">
                  <a:pos x="6" y="1"/>
                </a:cxn>
                <a:cxn ang="0">
                  <a:pos x="6" y="2"/>
                </a:cxn>
                <a:cxn ang="0">
                  <a:pos x="3" y="5"/>
                </a:cxn>
                <a:cxn ang="0">
                  <a:pos x="3" y="6"/>
                </a:cxn>
                <a:cxn ang="0">
                  <a:pos x="3" y="6"/>
                </a:cxn>
                <a:cxn ang="0">
                  <a:pos x="3" y="7"/>
                </a:cxn>
                <a:cxn ang="0">
                  <a:pos x="2" y="7"/>
                </a:cxn>
                <a:cxn ang="0">
                  <a:pos x="2" y="6"/>
                </a:cxn>
                <a:cxn ang="0">
                  <a:pos x="1" y="6"/>
                </a:cxn>
                <a:cxn ang="0">
                  <a:pos x="1" y="5"/>
                </a:cxn>
                <a:cxn ang="0">
                  <a:pos x="1" y="4"/>
                </a:cxn>
                <a:cxn ang="0">
                  <a:pos x="1" y="4"/>
                </a:cxn>
                <a:cxn ang="0">
                  <a:pos x="1" y="3"/>
                </a:cxn>
                <a:cxn ang="0">
                  <a:pos x="3" y="1"/>
                </a:cxn>
                <a:cxn ang="0">
                  <a:pos x="2" y="1"/>
                </a:cxn>
                <a:cxn ang="0">
                  <a:pos x="2" y="2"/>
                </a:cxn>
                <a:cxn ang="0">
                  <a:pos x="2" y="2"/>
                </a:cxn>
                <a:cxn ang="0">
                  <a:pos x="2" y="2"/>
                </a:cxn>
                <a:cxn ang="0">
                  <a:pos x="3" y="2"/>
                </a:cxn>
                <a:cxn ang="0">
                  <a:pos x="3" y="2"/>
                </a:cxn>
                <a:cxn ang="0">
                  <a:pos x="3" y="2"/>
                </a:cxn>
                <a:cxn ang="0">
                  <a:pos x="3" y="3"/>
                </a:cxn>
                <a:cxn ang="0">
                  <a:pos x="2" y="3"/>
                </a:cxn>
                <a:cxn ang="0">
                  <a:pos x="2" y="3"/>
                </a:cxn>
                <a:cxn ang="0">
                  <a:pos x="1" y="3"/>
                </a:cxn>
                <a:cxn ang="0">
                  <a:pos x="1" y="4"/>
                </a:cxn>
                <a:cxn ang="0">
                  <a:pos x="1" y="4"/>
                </a:cxn>
                <a:cxn ang="0">
                  <a:pos x="2" y="4"/>
                </a:cxn>
                <a:cxn ang="0">
                  <a:pos x="3" y="4"/>
                </a:cxn>
                <a:cxn ang="0">
                  <a:pos x="3" y="5"/>
                </a:cxn>
                <a:cxn ang="0">
                  <a:pos x="4" y="1"/>
                </a:cxn>
                <a:cxn ang="0">
                  <a:pos x="3" y="1"/>
                </a:cxn>
                <a:cxn ang="0">
                  <a:pos x="4" y="1"/>
                </a:cxn>
                <a:cxn ang="0">
                  <a:pos x="7" y="4"/>
                </a:cxn>
                <a:cxn ang="0">
                  <a:pos x="6" y="7"/>
                </a:cxn>
                <a:cxn ang="0">
                  <a:pos x="6" y="6"/>
                </a:cxn>
                <a:cxn ang="0">
                  <a:pos x="6" y="5"/>
                </a:cxn>
                <a:cxn ang="0">
                  <a:pos x="5" y="5"/>
                </a:cxn>
                <a:cxn ang="0">
                  <a:pos x="7" y="4"/>
                </a:cxn>
                <a:cxn ang="0">
                  <a:pos x="7" y="3"/>
                </a:cxn>
                <a:cxn ang="0">
                  <a:pos x="6" y="3"/>
                </a:cxn>
                <a:cxn ang="0">
                  <a:pos x="6" y="4"/>
                </a:cxn>
                <a:cxn ang="0">
                  <a:pos x="5" y="3"/>
                </a:cxn>
                <a:cxn ang="0">
                  <a:pos x="5" y="3"/>
                </a:cxn>
                <a:cxn ang="0">
                  <a:pos x="5" y="2"/>
                </a:cxn>
                <a:cxn ang="0">
                  <a:pos x="6" y="2"/>
                </a:cxn>
                <a:cxn ang="0">
                  <a:pos x="7" y="2"/>
                </a:cxn>
                <a:cxn ang="0">
                  <a:pos x="7" y="2"/>
                </a:cxn>
                <a:cxn ang="0">
                  <a:pos x="8" y="4"/>
                </a:cxn>
                <a:cxn ang="0">
                  <a:pos x="7" y="4"/>
                </a:cxn>
              </a:cxnLst>
              <a:rect l="0" t="0" r="0" b="0"/>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chemeClr val="bg1"/>
            </a:solidFill>
            <a:ln w="127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
        <p:nvSpPr>
          <p:cNvPr id="117" name="PA-文本框 6"/>
          <p:cNvSpPr txBox="1"/>
          <p:nvPr>
            <p:custDataLst>
              <p:tags r:id="rId7"/>
            </p:custDataLst>
          </p:nvPr>
        </p:nvSpPr>
        <p:spPr>
          <a:xfrm>
            <a:off x="2030733" y="4901630"/>
            <a:ext cx="1926666" cy="523220"/>
          </a:xfrm>
          <a:prstGeom prst="rect">
            <a:avLst/>
          </a:prstGeom>
          <a:noFill/>
        </p:spPr>
        <p:txBody>
          <a:bodyPr wrap="square" rtlCol="0">
            <a:spAutoFit/>
          </a:bodyPr>
          <a:lstStyle/>
          <a:p>
            <a:r>
              <a:rPr lang="zh-CN" altLang="en-US" sz="1400" b="1" dirty="0">
                <a:solidFill>
                  <a:srgbClr val="FBB805"/>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输入您的标题</a:t>
            </a:r>
            <a:endParaRPr lang="en-US" sz="1400" b="1" dirty="0">
              <a:solidFill>
                <a:srgbClr val="FBB80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r>
              <a:rPr lang="en-US" sz="1400"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OUR COMPANY</a:t>
            </a:r>
          </a:p>
        </p:txBody>
      </p:sp>
      <p:sp>
        <p:nvSpPr>
          <p:cNvPr id="118" name="PA-文本框 42"/>
          <p:cNvSpPr txBox="1"/>
          <p:nvPr>
            <p:custDataLst>
              <p:tags r:id="rId8"/>
            </p:custDataLst>
          </p:nvPr>
        </p:nvSpPr>
        <p:spPr>
          <a:xfrm>
            <a:off x="2030733" y="5448525"/>
            <a:ext cx="3315711" cy="549061"/>
          </a:xfrm>
          <a:prstGeom prst="rect">
            <a:avLst/>
          </a:prstGeom>
        </p:spPr>
        <p:txBody>
          <a:bodyPr wrap="square">
            <a:spAutoFit/>
          </a:bodyPr>
          <a:lstStyle>
            <a:defPPr>
              <a:defRPr lang="zh-CN"/>
            </a:defPPr>
            <a:lvl1pPr defTabSz="457200">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r>
              <a:rPr lang="zh-CN" altLang="en-US" sz="1200" dirty="0">
                <a:solidFill>
                  <a:schemeClr val="bg1">
                    <a:lumMod val="6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此处添加详细文本描述，建议与标题相关并符合整体语言风格，语言描述尽量简洁生动。</a:t>
            </a:r>
            <a:endParaRPr lang="id-ID" sz="12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4" name="PA-文本框 31_1"/>
          <p:cNvSpPr txBox="1"/>
          <p:nvPr>
            <p:custDataLst>
              <p:tags r:id="rId9"/>
            </p:custDataLst>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CN" altLang="en-US"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en-US" altLang="zh-CN" sz="2400" b="1" dirty="0">
              <a:solidFill>
                <a:srgbClr val="D5353A"/>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cxnSp>
        <p:nvCxnSpPr>
          <p:cNvPr id="15" name="PA-直接连接符 32_1"/>
          <p:cNvCxnSpPr/>
          <p:nvPr>
            <p:custDataLst>
              <p:tags r:id="rId10"/>
            </p:custDataLst>
          </p:nvPr>
        </p:nvCxnSpPr>
        <p:spPr>
          <a:xfrm>
            <a:off x="5924112" y="1406544"/>
            <a:ext cx="343776" cy="0"/>
          </a:xfrm>
          <a:prstGeom prst="line">
            <a:avLst/>
          </a:prstGeom>
          <a:ln w="25400" cap="rnd" cmpd="sng" algn="ctr">
            <a:solidFill>
              <a:srgbClr val="FBB80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09736" y="178221"/>
            <a:ext cx="1161266" cy="1163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 presetClass="entr" presetSubtype="1"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250" fill="hold"/>
                                        <p:tgtEl>
                                          <p:spTgt spid="14"/>
                                        </p:tgtEl>
                                        <p:attrNameLst>
                                          <p:attrName>ppt_x</p:attrName>
                                        </p:attrNameLst>
                                      </p:cBhvr>
                                      <p:tavLst>
                                        <p:tav tm="0">
                                          <p:val>
                                            <p:strVal val="#ppt_x"/>
                                          </p:val>
                                        </p:tav>
                                        <p:tav tm="100000">
                                          <p:val>
                                            <p:strVal val="#ppt_x"/>
                                          </p:val>
                                        </p:tav>
                                      </p:tavLst>
                                    </p:anim>
                                    <p:anim calcmode="lin" valueType="num">
                                      <p:cBhvr additive="base">
                                        <p:cTn id="15" dur="1250" fill="hold"/>
                                        <p:tgtEl>
                                          <p:spTgt spid="14"/>
                                        </p:tgtEl>
                                        <p:attrNameLst>
                                          <p:attrName>ppt_y</p:attrName>
                                        </p:attrNameLst>
                                      </p:cBhvr>
                                      <p:tavLst>
                                        <p:tav tm="0">
                                          <p:val>
                                            <p:strVal val="0-#ppt_h/2"/>
                                          </p:val>
                                        </p:tav>
                                        <p:tav tm="100000">
                                          <p:val>
                                            <p:strVal val="#ppt_y"/>
                                          </p:val>
                                        </p:tav>
                                      </p:tavLst>
                                    </p:anim>
                                  </p:childTnLst>
                                </p:cTn>
                              </p:par>
                              <p:par>
                                <p:cTn id="16" presetID="16" presetClass="entr" presetSubtype="37"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barn(outVertical)">
                                      <p:cBhvr>
                                        <p:cTn id="18"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t="-9000" b="-9000"/>
          </a:stretch>
        </a:blipFill>
        <a:effectLst/>
      </p:bgPr>
    </p:bg>
    <p:spTree>
      <p:nvGrpSpPr>
        <p:cNvPr id="1" name=""/>
        <p:cNvGrpSpPr/>
        <p:nvPr/>
      </p:nvGrpSpPr>
      <p:grpSpPr>
        <a:xfrm>
          <a:off x="0" y="0"/>
          <a:ext cx="0" cy="0"/>
          <a:chOff x="0" y="0"/>
          <a:chExt cx="0" cy="0"/>
        </a:xfrm>
      </p:grpSpPr>
      <p:sp>
        <p:nvSpPr>
          <p:cNvPr id="31" name="PA-半闭框 30"/>
          <p:cNvSpPr/>
          <p:nvPr>
            <p:custDataLst>
              <p:tags r:id="rId1"/>
            </p:custDataLst>
          </p:nvPr>
        </p:nvSpPr>
        <p:spPr>
          <a:xfrm rot="8120904">
            <a:off x="-8588459" y="-11148995"/>
            <a:ext cx="19066438" cy="19066438"/>
          </a:xfrm>
          <a:prstGeom prst="halfFrame">
            <a:avLst>
              <a:gd name="adj1" fmla="val 19724"/>
              <a:gd name="adj2" fmla="val 12560"/>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29" name="PA-半闭框 28"/>
          <p:cNvSpPr/>
          <p:nvPr>
            <p:custDataLst>
              <p:tags r:id="rId2"/>
            </p:custDataLst>
          </p:nvPr>
        </p:nvSpPr>
        <p:spPr>
          <a:xfrm rot="8120904">
            <a:off x="-6730566" y="-6523006"/>
            <a:ext cx="11085308" cy="11085308"/>
          </a:xfrm>
          <a:prstGeom prst="halfFrame">
            <a:avLst>
              <a:gd name="adj1" fmla="val 17372"/>
              <a:gd name="adj2" fmla="val 33333"/>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30" name="PA-半闭框 29"/>
          <p:cNvSpPr/>
          <p:nvPr>
            <p:custDataLst>
              <p:tags r:id="rId3"/>
            </p:custDataLst>
          </p:nvPr>
        </p:nvSpPr>
        <p:spPr>
          <a:xfrm rot="8120904">
            <a:off x="-6156959" y="1447834"/>
            <a:ext cx="6991201" cy="6991201"/>
          </a:xfrm>
          <a:prstGeom prst="halfFrame">
            <a:avLst>
              <a:gd name="adj1" fmla="val 12855"/>
              <a:gd name="adj2" fmla="val 12194"/>
            </a:avLst>
          </a:prstGeom>
          <a:solidFill>
            <a:srgbClr val="FBB80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endParaRPr>
          </a:p>
        </p:txBody>
      </p:sp>
      <p:sp>
        <p:nvSpPr>
          <p:cNvPr id="15" name="PA-椭圆 14"/>
          <p:cNvSpPr/>
          <p:nvPr>
            <p:custDataLst>
              <p:tags r:id="rId4"/>
            </p:custDataLst>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6" name="PA-椭圆 15"/>
          <p:cNvSpPr/>
          <p:nvPr>
            <p:custDataLst>
              <p:tags r:id="rId5"/>
            </p:custDataLst>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7" name="PA-椭圆 16"/>
          <p:cNvSpPr/>
          <p:nvPr>
            <p:custDataLst>
              <p:tags r:id="rId6"/>
            </p:custDataLst>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18" name="PA-椭圆 17"/>
          <p:cNvSpPr/>
          <p:nvPr>
            <p:custDataLst>
              <p:tags r:id="rId7"/>
            </p:custDataLst>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19" name="PA-组合 18"/>
          <p:cNvGrpSpPr/>
          <p:nvPr>
            <p:custDataLst>
              <p:tags r:id="rId8"/>
            </p:custDataLst>
          </p:nvPr>
        </p:nvGrpSpPr>
        <p:grpSpPr>
          <a:xfrm rot="5400000">
            <a:off x="529149" y="3304283"/>
            <a:ext cx="581785" cy="249435"/>
            <a:chOff x="5722295" y="5459104"/>
            <a:chExt cx="741073" cy="184951"/>
          </a:xfrm>
        </p:grpSpPr>
        <p:cxnSp>
          <p:nvCxnSpPr>
            <p:cNvPr id="20" name="PA-直接连接符 19"/>
            <p:cNvCxnSpPr/>
            <p:nvPr>
              <p:custDataLst>
                <p:tags r:id="rId16"/>
              </p:custDataLst>
            </p:nvPr>
          </p:nvCxnSpPr>
          <p:spPr>
            <a:xfrm>
              <a:off x="5722295" y="5459104"/>
              <a:ext cx="373705" cy="184951"/>
            </a:xfrm>
            <a:prstGeom prst="line">
              <a:avLst/>
            </a:prstGeom>
            <a:ln w="25400">
              <a:solidFill>
                <a:srgbClr val="FBB805"/>
              </a:solidFill>
            </a:ln>
          </p:spPr>
          <p:style>
            <a:lnRef idx="1">
              <a:schemeClr val="accent1"/>
            </a:lnRef>
            <a:fillRef idx="0">
              <a:schemeClr val="accent1"/>
            </a:fillRef>
            <a:effectRef idx="0">
              <a:schemeClr val="accent1"/>
            </a:effectRef>
            <a:fontRef idx="minor">
              <a:schemeClr val="tx1"/>
            </a:fontRef>
          </p:style>
        </p:cxnSp>
        <p:cxnSp>
          <p:nvCxnSpPr>
            <p:cNvPr id="21" name="PA-直接连接符 20"/>
            <p:cNvCxnSpPr/>
            <p:nvPr>
              <p:custDataLst>
                <p:tags r:id="rId17"/>
              </p:custDataLst>
            </p:nvPr>
          </p:nvCxnSpPr>
          <p:spPr>
            <a:xfrm flipH="1">
              <a:off x="6089663" y="5459104"/>
              <a:ext cx="373705" cy="184951"/>
            </a:xfrm>
            <a:prstGeom prst="line">
              <a:avLst/>
            </a:prstGeom>
            <a:ln w="25400">
              <a:solidFill>
                <a:srgbClr val="FBB805"/>
              </a:solidFill>
              <a:round/>
            </a:ln>
          </p:spPr>
          <p:style>
            <a:lnRef idx="1">
              <a:schemeClr val="accent1"/>
            </a:lnRef>
            <a:fillRef idx="0">
              <a:schemeClr val="accent1"/>
            </a:fillRef>
            <a:effectRef idx="0">
              <a:schemeClr val="accent1"/>
            </a:effectRef>
            <a:fontRef idx="minor">
              <a:schemeClr val="tx1"/>
            </a:fontRef>
          </p:style>
        </p:cxnSp>
      </p:grpSp>
      <p:grpSp>
        <p:nvGrpSpPr>
          <p:cNvPr id="22" name="PA-组合 21"/>
          <p:cNvGrpSpPr/>
          <p:nvPr>
            <p:custDataLst>
              <p:tags r:id="rId9"/>
            </p:custDataLst>
          </p:nvPr>
        </p:nvGrpSpPr>
        <p:grpSpPr>
          <a:xfrm rot="16200000" flipH="1">
            <a:off x="11078322" y="3320381"/>
            <a:ext cx="529310" cy="249435"/>
            <a:chOff x="5722295" y="5459104"/>
            <a:chExt cx="674231" cy="184951"/>
          </a:xfrm>
        </p:grpSpPr>
        <p:cxnSp>
          <p:nvCxnSpPr>
            <p:cNvPr id="23" name="PA-直接连接符 22"/>
            <p:cNvCxnSpPr/>
            <p:nvPr>
              <p:custDataLst>
                <p:tags r:id="rId14"/>
              </p:custDataLst>
            </p:nvPr>
          </p:nvCxnSpPr>
          <p:spPr>
            <a:xfrm>
              <a:off x="5722295" y="5459104"/>
              <a:ext cx="373705" cy="184951"/>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PA-直接连接符 23"/>
            <p:cNvCxnSpPr/>
            <p:nvPr>
              <p:custDataLst>
                <p:tags r:id="rId15"/>
              </p:custDataLst>
            </p:nvPr>
          </p:nvCxnSpPr>
          <p:spPr>
            <a:xfrm flipH="1">
              <a:off x="6022821" y="5459104"/>
              <a:ext cx="373705" cy="184951"/>
            </a:xfrm>
            <a:prstGeom prst="line">
              <a:avLst/>
            </a:prstGeom>
            <a:ln w="1270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5" name="PA-文本框 24"/>
          <p:cNvSpPr txBox="1"/>
          <p:nvPr>
            <p:custDataLst>
              <p:tags r:id="rId10"/>
            </p:custDataLst>
          </p:nvPr>
        </p:nvSpPr>
        <p:spPr>
          <a:xfrm>
            <a:off x="4437338" y="2937267"/>
            <a:ext cx="5016292" cy="1015663"/>
          </a:xfrm>
          <a:prstGeom prst="rect">
            <a:avLst/>
          </a:prstGeom>
          <a:noFill/>
        </p:spPr>
        <p:txBody>
          <a:bodyPr wrap="square" rtlCol="0">
            <a:spAutoFit/>
          </a:bodyPr>
          <a:lstStyle/>
          <a:p>
            <a:r>
              <a:rPr lang="zh-CN" altLang="en-US" sz="60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输入你的标题</a:t>
            </a:r>
            <a:endParaRPr lang="zh-CN" altLang="en-US" sz="2400" dirty="0">
              <a:solidFill>
                <a:schemeClr val="tx1">
                  <a:lumMod val="95000"/>
                  <a:lumOff val="5000"/>
                </a:schemeClr>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nvGrpSpPr>
          <p:cNvPr id="26" name="PA-组合 25"/>
          <p:cNvGrpSpPr/>
          <p:nvPr>
            <p:custDataLst>
              <p:tags r:id="rId11"/>
            </p:custDataLst>
          </p:nvPr>
        </p:nvGrpSpPr>
        <p:grpSpPr>
          <a:xfrm>
            <a:off x="2393923" y="2674631"/>
            <a:ext cx="1540934" cy="1540934"/>
            <a:chOff x="3502798" y="2674631"/>
            <a:chExt cx="1540934" cy="1540934"/>
          </a:xfrm>
          <a:solidFill>
            <a:srgbClr val="D5353A"/>
          </a:solidFill>
        </p:grpSpPr>
        <p:sp>
          <p:nvSpPr>
            <p:cNvPr id="27" name="PA-圆角矩形 26"/>
            <p:cNvSpPr/>
            <p:nvPr>
              <p:custDataLst>
                <p:tags r:id="rId12"/>
              </p:custDataLst>
            </p:nvPr>
          </p:nvSpPr>
          <p:spPr>
            <a:xfrm>
              <a:off x="3502798" y="2674631"/>
              <a:ext cx="1540934" cy="154093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sp>
          <p:nvSpPr>
            <p:cNvPr id="28" name="PA-文本框 27"/>
            <p:cNvSpPr txBox="1"/>
            <p:nvPr>
              <p:custDataLst>
                <p:tags r:id="rId13"/>
              </p:custDataLst>
            </p:nvPr>
          </p:nvSpPr>
          <p:spPr>
            <a:xfrm>
              <a:off x="3550034" y="2783377"/>
              <a:ext cx="1446461" cy="1323439"/>
            </a:xfrm>
            <a:prstGeom prst="rect">
              <a:avLst/>
            </a:prstGeom>
            <a:grpFill/>
          </p:spPr>
          <p:txBody>
            <a:bodyPr wrap="square" rtlCol="0">
              <a:spAutoFit/>
            </a:bodyPr>
            <a:lstStyle/>
            <a:p>
              <a:pPr algn="ctr"/>
              <a:r>
                <a:rPr lang="en-US" altLang="zh-CN"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rPr>
                <a:t>02</a:t>
              </a:r>
              <a:endParaRPr lang="zh-CN" altLang="en-US" sz="8000" dirty="0">
                <a:solidFill>
                  <a:schemeClr val="bg1"/>
                </a:solidFill>
                <a:latin typeface="思源黑体 CN Medium" panose="020B0600000000000000" pitchFamily="34" charset="-122"/>
                <a:ea typeface="思源黑体 CN Medium" panose="020B0600000000000000" pitchFamily="34" charset="-122"/>
                <a:cs typeface="思源黑体 CN Light" panose="020B0300000000000000" pitchFamily="34" charset="-122"/>
                <a:sym typeface="思源黑体 CN Medium" panose="020B06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500"/>
                            </p:stCondLst>
                            <p:childTnLst>
                              <p:par>
                                <p:cTn id="24" presetID="2" presetClass="entr" presetSubtype="4"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fill="hold"/>
                                        <p:tgtEl>
                                          <p:spTgt spid="16"/>
                                        </p:tgtEl>
                                        <p:attrNameLst>
                                          <p:attrName>ppt_x</p:attrName>
                                        </p:attrNameLst>
                                      </p:cBhvr>
                                      <p:tavLst>
                                        <p:tav tm="0">
                                          <p:val>
                                            <p:strVal val="#ppt_x"/>
                                          </p:val>
                                        </p:tav>
                                        <p:tav tm="100000">
                                          <p:val>
                                            <p:strVal val="#ppt_x"/>
                                          </p:val>
                                        </p:tav>
                                      </p:tavLst>
                                    </p:anim>
                                    <p:anim calcmode="lin" valueType="num">
                                      <p:cBhvr additive="base">
                                        <p:cTn id="27" dur="10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ppt_x"/>
                                          </p:val>
                                        </p:tav>
                                        <p:tav tm="100000">
                                          <p:val>
                                            <p:strVal val="#ppt_x"/>
                                          </p:val>
                                        </p:tav>
                                      </p:tavLst>
                                    </p:anim>
                                    <p:anim calcmode="lin" valueType="num">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ppt_x"/>
                                          </p:val>
                                        </p:tav>
                                        <p:tav tm="100000">
                                          <p:val>
                                            <p:strVal val="#ppt_x"/>
                                          </p:val>
                                        </p:tav>
                                      </p:tavLst>
                                    </p:anim>
                                    <p:anim calcmode="lin" valueType="num">
                                      <p:cBhvr additive="base">
                                        <p:cTn id="35" dur="10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ppt_x"/>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00.xml><?xml version="1.0" encoding="utf-8"?>
<p:tagLst xmlns:a="http://schemas.openxmlformats.org/drawingml/2006/main" xmlns:r="http://schemas.openxmlformats.org/officeDocument/2006/relationships" xmlns:p="http://schemas.openxmlformats.org/presentationml/2006/main">
  <p:tag name="PA" val="v5.2.4"/>
</p:tagLst>
</file>

<file path=ppt/tags/tag101.xml><?xml version="1.0" encoding="utf-8"?>
<p:tagLst xmlns:a="http://schemas.openxmlformats.org/drawingml/2006/main" xmlns:r="http://schemas.openxmlformats.org/officeDocument/2006/relationships" xmlns:p="http://schemas.openxmlformats.org/presentationml/2006/main">
  <p:tag name="PA" val="v5.2.4"/>
</p:tagLst>
</file>

<file path=ppt/tags/tag102.xml><?xml version="1.0" encoding="utf-8"?>
<p:tagLst xmlns:a="http://schemas.openxmlformats.org/drawingml/2006/main" xmlns:r="http://schemas.openxmlformats.org/officeDocument/2006/relationships" xmlns:p="http://schemas.openxmlformats.org/presentationml/2006/main">
  <p:tag name="PA" val="v5.2.4"/>
</p:tagLst>
</file>

<file path=ppt/tags/tag103.xml><?xml version="1.0" encoding="utf-8"?>
<p:tagLst xmlns:a="http://schemas.openxmlformats.org/drawingml/2006/main" xmlns:r="http://schemas.openxmlformats.org/officeDocument/2006/relationships" xmlns:p="http://schemas.openxmlformats.org/presentationml/2006/main">
  <p:tag name="PA" val="v5.2.4"/>
</p:tagLst>
</file>

<file path=ppt/tags/tag104.xml><?xml version="1.0" encoding="utf-8"?>
<p:tagLst xmlns:a="http://schemas.openxmlformats.org/drawingml/2006/main" xmlns:r="http://schemas.openxmlformats.org/officeDocument/2006/relationships" xmlns:p="http://schemas.openxmlformats.org/presentationml/2006/main">
  <p:tag name="PA" val="v5.2.4"/>
</p:tagLst>
</file>

<file path=ppt/tags/tag105.xml><?xml version="1.0" encoding="utf-8"?>
<p:tagLst xmlns:a="http://schemas.openxmlformats.org/drawingml/2006/main" xmlns:r="http://schemas.openxmlformats.org/officeDocument/2006/relationships" xmlns:p="http://schemas.openxmlformats.org/presentationml/2006/main">
  <p:tag name="PA" val="v5.2.4"/>
</p:tagLst>
</file>

<file path=ppt/tags/tag106.xml><?xml version="1.0" encoding="utf-8"?>
<p:tagLst xmlns:a="http://schemas.openxmlformats.org/drawingml/2006/main" xmlns:r="http://schemas.openxmlformats.org/officeDocument/2006/relationships" xmlns:p="http://schemas.openxmlformats.org/presentationml/2006/main">
  <p:tag name="PA" val="v5.2.4"/>
</p:tagLst>
</file>

<file path=ppt/tags/tag107.xml><?xml version="1.0" encoding="utf-8"?>
<p:tagLst xmlns:a="http://schemas.openxmlformats.org/drawingml/2006/main" xmlns:r="http://schemas.openxmlformats.org/officeDocument/2006/relationships" xmlns:p="http://schemas.openxmlformats.org/presentationml/2006/main">
  <p:tag name="PA" val="v5.2.4"/>
</p:tagLst>
</file>

<file path=ppt/tags/tag108.xml><?xml version="1.0" encoding="utf-8"?>
<p:tagLst xmlns:a="http://schemas.openxmlformats.org/drawingml/2006/main" xmlns:r="http://schemas.openxmlformats.org/officeDocument/2006/relationships" xmlns:p="http://schemas.openxmlformats.org/presentationml/2006/main">
  <p:tag name="PA" val="v5.2.4"/>
</p:tagLst>
</file>

<file path=ppt/tags/tag109.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10.xml><?xml version="1.0" encoding="utf-8"?>
<p:tagLst xmlns:a="http://schemas.openxmlformats.org/drawingml/2006/main" xmlns:r="http://schemas.openxmlformats.org/officeDocument/2006/relationships" xmlns:p="http://schemas.openxmlformats.org/presentationml/2006/main">
  <p:tag name="PA" val="v5.2.4"/>
</p:tagLst>
</file>

<file path=ppt/tags/tag111.xml><?xml version="1.0" encoding="utf-8"?>
<p:tagLst xmlns:a="http://schemas.openxmlformats.org/drawingml/2006/main" xmlns:r="http://schemas.openxmlformats.org/officeDocument/2006/relationships" xmlns:p="http://schemas.openxmlformats.org/presentationml/2006/main">
  <p:tag name="PA" val="v5.2.4"/>
</p:tagLst>
</file>

<file path=ppt/tags/tag112.xml><?xml version="1.0" encoding="utf-8"?>
<p:tagLst xmlns:a="http://schemas.openxmlformats.org/drawingml/2006/main" xmlns:r="http://schemas.openxmlformats.org/officeDocument/2006/relationships" xmlns:p="http://schemas.openxmlformats.org/presentationml/2006/main">
  <p:tag name="PA" val="v5.2.4"/>
</p:tagLst>
</file>

<file path=ppt/tags/tag113.xml><?xml version="1.0" encoding="utf-8"?>
<p:tagLst xmlns:a="http://schemas.openxmlformats.org/drawingml/2006/main" xmlns:r="http://schemas.openxmlformats.org/officeDocument/2006/relationships" xmlns:p="http://schemas.openxmlformats.org/presentationml/2006/main">
  <p:tag name="PA" val="v5.2.4"/>
</p:tagLst>
</file>

<file path=ppt/tags/tag114.xml><?xml version="1.0" encoding="utf-8"?>
<p:tagLst xmlns:a="http://schemas.openxmlformats.org/drawingml/2006/main" xmlns:r="http://schemas.openxmlformats.org/officeDocument/2006/relationships" xmlns:p="http://schemas.openxmlformats.org/presentationml/2006/main">
  <p:tag name="PA" val="v5.2.4"/>
</p:tagLst>
</file>

<file path=ppt/tags/tag115.xml><?xml version="1.0" encoding="utf-8"?>
<p:tagLst xmlns:a="http://schemas.openxmlformats.org/drawingml/2006/main" xmlns:r="http://schemas.openxmlformats.org/officeDocument/2006/relationships" xmlns:p="http://schemas.openxmlformats.org/presentationml/2006/main">
  <p:tag name="PA" val="v5.2.4"/>
</p:tagLst>
</file>

<file path=ppt/tags/tag116.xml><?xml version="1.0" encoding="utf-8"?>
<p:tagLst xmlns:a="http://schemas.openxmlformats.org/drawingml/2006/main" xmlns:r="http://schemas.openxmlformats.org/officeDocument/2006/relationships" xmlns:p="http://schemas.openxmlformats.org/presentationml/2006/main">
  <p:tag name="PA" val="v5.2.4"/>
</p:tagLst>
</file>

<file path=ppt/tags/tag117.xml><?xml version="1.0" encoding="utf-8"?>
<p:tagLst xmlns:a="http://schemas.openxmlformats.org/drawingml/2006/main" xmlns:r="http://schemas.openxmlformats.org/officeDocument/2006/relationships" xmlns:p="http://schemas.openxmlformats.org/presentationml/2006/main">
  <p:tag name="PA" val="v5.2.4"/>
</p:tagLst>
</file>

<file path=ppt/tags/tag118.xml><?xml version="1.0" encoding="utf-8"?>
<p:tagLst xmlns:a="http://schemas.openxmlformats.org/drawingml/2006/main" xmlns:r="http://schemas.openxmlformats.org/officeDocument/2006/relationships" xmlns:p="http://schemas.openxmlformats.org/presentationml/2006/main">
  <p:tag name="PA" val="v5.2.4"/>
</p:tagLst>
</file>

<file path=ppt/tags/tag119.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20.xml><?xml version="1.0" encoding="utf-8"?>
<p:tagLst xmlns:a="http://schemas.openxmlformats.org/drawingml/2006/main" xmlns:r="http://schemas.openxmlformats.org/officeDocument/2006/relationships" xmlns:p="http://schemas.openxmlformats.org/presentationml/2006/main">
  <p:tag name="PA" val="v5.2.4"/>
</p:tagLst>
</file>

<file path=ppt/tags/tag121.xml><?xml version="1.0" encoding="utf-8"?>
<p:tagLst xmlns:a="http://schemas.openxmlformats.org/drawingml/2006/main" xmlns:r="http://schemas.openxmlformats.org/officeDocument/2006/relationships" xmlns:p="http://schemas.openxmlformats.org/presentationml/2006/main">
  <p:tag name="PA" val="v5.2.4"/>
</p:tagLst>
</file>

<file path=ppt/tags/tag122.xml><?xml version="1.0" encoding="utf-8"?>
<p:tagLst xmlns:a="http://schemas.openxmlformats.org/drawingml/2006/main" xmlns:r="http://schemas.openxmlformats.org/officeDocument/2006/relationships" xmlns:p="http://schemas.openxmlformats.org/presentationml/2006/main">
  <p:tag name="PA" val="v5.2.4"/>
</p:tagLst>
</file>

<file path=ppt/tags/tag123.xml><?xml version="1.0" encoding="utf-8"?>
<p:tagLst xmlns:a="http://schemas.openxmlformats.org/drawingml/2006/main" xmlns:r="http://schemas.openxmlformats.org/officeDocument/2006/relationships" xmlns:p="http://schemas.openxmlformats.org/presentationml/2006/main">
  <p:tag name="PA" val="v5.2.4"/>
</p:tagLst>
</file>

<file path=ppt/tags/tag124.xml><?xml version="1.0" encoding="utf-8"?>
<p:tagLst xmlns:a="http://schemas.openxmlformats.org/drawingml/2006/main" xmlns:r="http://schemas.openxmlformats.org/officeDocument/2006/relationships" xmlns:p="http://schemas.openxmlformats.org/presentationml/2006/main">
  <p:tag name="PA" val="v5.2.4"/>
</p:tagLst>
</file>

<file path=ppt/tags/tag125.xml><?xml version="1.0" encoding="utf-8"?>
<p:tagLst xmlns:a="http://schemas.openxmlformats.org/drawingml/2006/main" xmlns:r="http://schemas.openxmlformats.org/officeDocument/2006/relationships" xmlns:p="http://schemas.openxmlformats.org/presentationml/2006/main">
  <p:tag name="PA" val="v5.2.4"/>
</p:tagLst>
</file>

<file path=ppt/tags/tag126.xml><?xml version="1.0" encoding="utf-8"?>
<p:tagLst xmlns:a="http://schemas.openxmlformats.org/drawingml/2006/main" xmlns:r="http://schemas.openxmlformats.org/officeDocument/2006/relationships" xmlns:p="http://schemas.openxmlformats.org/presentationml/2006/main">
  <p:tag name="PA" val="v5.2.4"/>
</p:tagLst>
</file>

<file path=ppt/tags/tag127.xml><?xml version="1.0" encoding="utf-8"?>
<p:tagLst xmlns:a="http://schemas.openxmlformats.org/drawingml/2006/main" xmlns:r="http://schemas.openxmlformats.org/officeDocument/2006/relationships" xmlns:p="http://schemas.openxmlformats.org/presentationml/2006/main">
  <p:tag name="PA" val="v5.2.4"/>
</p:tagLst>
</file>

<file path=ppt/tags/tag128.xml><?xml version="1.0" encoding="utf-8"?>
<p:tagLst xmlns:a="http://schemas.openxmlformats.org/drawingml/2006/main" xmlns:r="http://schemas.openxmlformats.org/officeDocument/2006/relationships" xmlns:p="http://schemas.openxmlformats.org/presentationml/2006/main">
  <p:tag name="PA" val="v5.2.4"/>
</p:tagLst>
</file>

<file path=ppt/tags/tag129.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30.xml><?xml version="1.0" encoding="utf-8"?>
<p:tagLst xmlns:a="http://schemas.openxmlformats.org/drawingml/2006/main" xmlns:r="http://schemas.openxmlformats.org/officeDocument/2006/relationships" xmlns:p="http://schemas.openxmlformats.org/presentationml/2006/main">
  <p:tag name="PA" val="v5.2.4"/>
</p:tagLst>
</file>

<file path=ppt/tags/tag131.xml><?xml version="1.0" encoding="utf-8"?>
<p:tagLst xmlns:a="http://schemas.openxmlformats.org/drawingml/2006/main" xmlns:r="http://schemas.openxmlformats.org/officeDocument/2006/relationships" xmlns:p="http://schemas.openxmlformats.org/presentationml/2006/main">
  <p:tag name="PA" val="v5.2.4"/>
</p:tagLst>
</file>

<file path=ppt/tags/tag132.xml><?xml version="1.0" encoding="utf-8"?>
<p:tagLst xmlns:a="http://schemas.openxmlformats.org/drawingml/2006/main" xmlns:r="http://schemas.openxmlformats.org/officeDocument/2006/relationships" xmlns:p="http://schemas.openxmlformats.org/presentationml/2006/main">
  <p:tag name="PA" val="v5.2.4"/>
</p:tagLst>
</file>

<file path=ppt/tags/tag133.xml><?xml version="1.0" encoding="utf-8"?>
<p:tagLst xmlns:a="http://schemas.openxmlformats.org/drawingml/2006/main" xmlns:r="http://schemas.openxmlformats.org/officeDocument/2006/relationships" xmlns:p="http://schemas.openxmlformats.org/presentationml/2006/main">
  <p:tag name="PA" val="v5.2.4"/>
</p:tagLst>
</file>

<file path=ppt/tags/tag134.xml><?xml version="1.0" encoding="utf-8"?>
<p:tagLst xmlns:a="http://schemas.openxmlformats.org/drawingml/2006/main" xmlns:r="http://schemas.openxmlformats.org/officeDocument/2006/relationships" xmlns:p="http://schemas.openxmlformats.org/presentationml/2006/main">
  <p:tag name="PA" val="v5.2.4"/>
</p:tagLst>
</file>

<file path=ppt/tags/tag135.xml><?xml version="1.0" encoding="utf-8"?>
<p:tagLst xmlns:a="http://schemas.openxmlformats.org/drawingml/2006/main" xmlns:r="http://schemas.openxmlformats.org/officeDocument/2006/relationships" xmlns:p="http://schemas.openxmlformats.org/presentationml/2006/main">
  <p:tag name="PA" val="v5.2.4"/>
</p:tagLst>
</file>

<file path=ppt/tags/tag136.xml><?xml version="1.0" encoding="utf-8"?>
<p:tagLst xmlns:a="http://schemas.openxmlformats.org/drawingml/2006/main" xmlns:r="http://schemas.openxmlformats.org/officeDocument/2006/relationships" xmlns:p="http://schemas.openxmlformats.org/presentationml/2006/main">
  <p:tag name="PA" val="v5.2.4"/>
</p:tagLst>
</file>

<file path=ppt/tags/tag137.xml><?xml version="1.0" encoding="utf-8"?>
<p:tagLst xmlns:a="http://schemas.openxmlformats.org/drawingml/2006/main" xmlns:r="http://schemas.openxmlformats.org/officeDocument/2006/relationships" xmlns:p="http://schemas.openxmlformats.org/presentationml/2006/main">
  <p:tag name="PA" val="v5.2.4"/>
</p:tagLst>
</file>

<file path=ppt/tags/tag138.xml><?xml version="1.0" encoding="utf-8"?>
<p:tagLst xmlns:a="http://schemas.openxmlformats.org/drawingml/2006/main" xmlns:r="http://schemas.openxmlformats.org/officeDocument/2006/relationships" xmlns:p="http://schemas.openxmlformats.org/presentationml/2006/main">
  <p:tag name="PA" val="v5.2.4"/>
</p:tagLst>
</file>

<file path=ppt/tags/tag139.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40.xml><?xml version="1.0" encoding="utf-8"?>
<p:tagLst xmlns:a="http://schemas.openxmlformats.org/drawingml/2006/main" xmlns:r="http://schemas.openxmlformats.org/officeDocument/2006/relationships" xmlns:p="http://schemas.openxmlformats.org/presentationml/2006/main">
  <p:tag name="PA" val="v5.2.4"/>
</p:tagLst>
</file>

<file path=ppt/tags/tag141.xml><?xml version="1.0" encoding="utf-8"?>
<p:tagLst xmlns:a="http://schemas.openxmlformats.org/drawingml/2006/main" xmlns:r="http://schemas.openxmlformats.org/officeDocument/2006/relationships" xmlns:p="http://schemas.openxmlformats.org/presentationml/2006/main">
  <p:tag name="PA" val="v5.2.4"/>
</p:tagLst>
</file>

<file path=ppt/tags/tag142.xml><?xml version="1.0" encoding="utf-8"?>
<p:tagLst xmlns:a="http://schemas.openxmlformats.org/drawingml/2006/main" xmlns:r="http://schemas.openxmlformats.org/officeDocument/2006/relationships" xmlns:p="http://schemas.openxmlformats.org/presentationml/2006/main">
  <p:tag name="PA" val="v5.2.4"/>
</p:tagLst>
</file>

<file path=ppt/tags/tag143.xml><?xml version="1.0" encoding="utf-8"?>
<p:tagLst xmlns:a="http://schemas.openxmlformats.org/drawingml/2006/main" xmlns:r="http://schemas.openxmlformats.org/officeDocument/2006/relationships" xmlns:p="http://schemas.openxmlformats.org/presentationml/2006/main">
  <p:tag name="PA" val="v5.2.4"/>
</p:tagLst>
</file>

<file path=ppt/tags/tag144.xml><?xml version="1.0" encoding="utf-8"?>
<p:tagLst xmlns:a="http://schemas.openxmlformats.org/drawingml/2006/main" xmlns:r="http://schemas.openxmlformats.org/officeDocument/2006/relationships" xmlns:p="http://schemas.openxmlformats.org/presentationml/2006/main">
  <p:tag name="PA" val="v5.2.4"/>
</p:tagLst>
</file>

<file path=ppt/tags/tag145.xml><?xml version="1.0" encoding="utf-8"?>
<p:tagLst xmlns:a="http://schemas.openxmlformats.org/drawingml/2006/main" xmlns:r="http://schemas.openxmlformats.org/officeDocument/2006/relationships" xmlns:p="http://schemas.openxmlformats.org/presentationml/2006/main">
  <p:tag name="PA" val="v5.2.4"/>
</p:tagLst>
</file>

<file path=ppt/tags/tag146.xml><?xml version="1.0" encoding="utf-8"?>
<p:tagLst xmlns:a="http://schemas.openxmlformats.org/drawingml/2006/main" xmlns:r="http://schemas.openxmlformats.org/officeDocument/2006/relationships" xmlns:p="http://schemas.openxmlformats.org/presentationml/2006/main">
  <p:tag name="PA" val="v5.2.4"/>
</p:tagLst>
</file>

<file path=ppt/tags/tag147.xml><?xml version="1.0" encoding="utf-8"?>
<p:tagLst xmlns:a="http://schemas.openxmlformats.org/drawingml/2006/main" xmlns:r="http://schemas.openxmlformats.org/officeDocument/2006/relationships" xmlns:p="http://schemas.openxmlformats.org/presentationml/2006/main">
  <p:tag name="PA" val="v5.2.4"/>
</p:tagLst>
</file>

<file path=ppt/tags/tag148.xml><?xml version="1.0" encoding="utf-8"?>
<p:tagLst xmlns:a="http://schemas.openxmlformats.org/drawingml/2006/main" xmlns:r="http://schemas.openxmlformats.org/officeDocument/2006/relationships" xmlns:p="http://schemas.openxmlformats.org/presentationml/2006/main">
  <p:tag name="PA" val="v5.2.4"/>
</p:tagLst>
</file>

<file path=ppt/tags/tag149.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50.xml><?xml version="1.0" encoding="utf-8"?>
<p:tagLst xmlns:a="http://schemas.openxmlformats.org/drawingml/2006/main" xmlns:r="http://schemas.openxmlformats.org/officeDocument/2006/relationships" xmlns:p="http://schemas.openxmlformats.org/presentationml/2006/main">
  <p:tag name="PA" val="v5.2.4"/>
</p:tagLst>
</file>

<file path=ppt/tags/tag151.xml><?xml version="1.0" encoding="utf-8"?>
<p:tagLst xmlns:a="http://schemas.openxmlformats.org/drawingml/2006/main" xmlns:r="http://schemas.openxmlformats.org/officeDocument/2006/relationships" xmlns:p="http://schemas.openxmlformats.org/presentationml/2006/main">
  <p:tag name="PA" val="v5.2.4"/>
</p:tagLst>
</file>

<file path=ppt/tags/tag152.xml><?xml version="1.0" encoding="utf-8"?>
<p:tagLst xmlns:a="http://schemas.openxmlformats.org/drawingml/2006/main" xmlns:r="http://schemas.openxmlformats.org/officeDocument/2006/relationships" xmlns:p="http://schemas.openxmlformats.org/presentationml/2006/main">
  <p:tag name="PA" val="v5.2.4"/>
</p:tagLst>
</file>

<file path=ppt/tags/tag153.xml><?xml version="1.0" encoding="utf-8"?>
<p:tagLst xmlns:a="http://schemas.openxmlformats.org/drawingml/2006/main" xmlns:r="http://schemas.openxmlformats.org/officeDocument/2006/relationships" xmlns:p="http://schemas.openxmlformats.org/presentationml/2006/main">
  <p:tag name="PA" val="v5.2.4"/>
</p:tagLst>
</file>

<file path=ppt/tags/tag154.xml><?xml version="1.0" encoding="utf-8"?>
<p:tagLst xmlns:a="http://schemas.openxmlformats.org/drawingml/2006/main" xmlns:r="http://schemas.openxmlformats.org/officeDocument/2006/relationships" xmlns:p="http://schemas.openxmlformats.org/presentationml/2006/main">
  <p:tag name="PA" val="v5.2.4"/>
</p:tagLst>
</file>

<file path=ppt/tags/tag155.xml><?xml version="1.0" encoding="utf-8"?>
<p:tagLst xmlns:a="http://schemas.openxmlformats.org/drawingml/2006/main" xmlns:r="http://schemas.openxmlformats.org/officeDocument/2006/relationships" xmlns:p="http://schemas.openxmlformats.org/presentationml/2006/main">
  <p:tag name="PA" val="v5.2.4"/>
</p:tagLst>
</file>

<file path=ppt/tags/tag156.xml><?xml version="1.0" encoding="utf-8"?>
<p:tagLst xmlns:a="http://schemas.openxmlformats.org/drawingml/2006/main" xmlns:r="http://schemas.openxmlformats.org/officeDocument/2006/relationships" xmlns:p="http://schemas.openxmlformats.org/presentationml/2006/main">
  <p:tag name="PA" val="v5.2.4"/>
</p:tagLst>
</file>

<file path=ppt/tags/tag157.xml><?xml version="1.0" encoding="utf-8"?>
<p:tagLst xmlns:a="http://schemas.openxmlformats.org/drawingml/2006/main" xmlns:r="http://schemas.openxmlformats.org/officeDocument/2006/relationships" xmlns:p="http://schemas.openxmlformats.org/presentationml/2006/main">
  <p:tag name="PA" val="v5.2.4"/>
</p:tagLst>
</file>

<file path=ppt/tags/tag158.xml><?xml version="1.0" encoding="utf-8"?>
<p:tagLst xmlns:a="http://schemas.openxmlformats.org/drawingml/2006/main" xmlns:r="http://schemas.openxmlformats.org/officeDocument/2006/relationships" xmlns:p="http://schemas.openxmlformats.org/presentationml/2006/main">
  <p:tag name="PA" val="v5.2.4"/>
</p:tagLst>
</file>

<file path=ppt/tags/tag159.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60.xml><?xml version="1.0" encoding="utf-8"?>
<p:tagLst xmlns:a="http://schemas.openxmlformats.org/drawingml/2006/main" xmlns:r="http://schemas.openxmlformats.org/officeDocument/2006/relationships" xmlns:p="http://schemas.openxmlformats.org/presentationml/2006/main">
  <p:tag name="PA" val="v5.2.4"/>
</p:tagLst>
</file>

<file path=ppt/tags/tag161.xml><?xml version="1.0" encoding="utf-8"?>
<p:tagLst xmlns:a="http://schemas.openxmlformats.org/drawingml/2006/main" xmlns:r="http://schemas.openxmlformats.org/officeDocument/2006/relationships" xmlns:p="http://schemas.openxmlformats.org/presentationml/2006/main">
  <p:tag name="PA" val="v5.2.4"/>
</p:tagLst>
</file>

<file path=ppt/tags/tag162.xml><?xml version="1.0" encoding="utf-8"?>
<p:tagLst xmlns:a="http://schemas.openxmlformats.org/drawingml/2006/main" xmlns:r="http://schemas.openxmlformats.org/officeDocument/2006/relationships" xmlns:p="http://schemas.openxmlformats.org/presentationml/2006/main">
  <p:tag name="PA" val="v5.2.4"/>
</p:tagLst>
</file>

<file path=ppt/tags/tag163.xml><?xml version="1.0" encoding="utf-8"?>
<p:tagLst xmlns:a="http://schemas.openxmlformats.org/drawingml/2006/main" xmlns:r="http://schemas.openxmlformats.org/officeDocument/2006/relationships" xmlns:p="http://schemas.openxmlformats.org/presentationml/2006/main">
  <p:tag name="PA" val="v5.2.4"/>
</p:tagLst>
</file>

<file path=ppt/tags/tag164.xml><?xml version="1.0" encoding="utf-8"?>
<p:tagLst xmlns:a="http://schemas.openxmlformats.org/drawingml/2006/main" xmlns:r="http://schemas.openxmlformats.org/officeDocument/2006/relationships" xmlns:p="http://schemas.openxmlformats.org/presentationml/2006/main">
  <p:tag name="PA" val="v5.2.4"/>
</p:tagLst>
</file>

<file path=ppt/tags/tag165.xml><?xml version="1.0" encoding="utf-8"?>
<p:tagLst xmlns:a="http://schemas.openxmlformats.org/drawingml/2006/main" xmlns:r="http://schemas.openxmlformats.org/officeDocument/2006/relationships" xmlns:p="http://schemas.openxmlformats.org/presentationml/2006/main">
  <p:tag name="PA" val="v5.2.4"/>
</p:tagLst>
</file>

<file path=ppt/tags/tag166.xml><?xml version="1.0" encoding="utf-8"?>
<p:tagLst xmlns:a="http://schemas.openxmlformats.org/drawingml/2006/main" xmlns:r="http://schemas.openxmlformats.org/officeDocument/2006/relationships" xmlns:p="http://schemas.openxmlformats.org/presentationml/2006/main">
  <p:tag name="PA" val="v5.2.4"/>
</p:tagLst>
</file>

<file path=ppt/tags/tag167.xml><?xml version="1.0" encoding="utf-8"?>
<p:tagLst xmlns:a="http://schemas.openxmlformats.org/drawingml/2006/main" xmlns:r="http://schemas.openxmlformats.org/officeDocument/2006/relationships" xmlns:p="http://schemas.openxmlformats.org/presentationml/2006/main">
  <p:tag name="PA" val="v5.2.4"/>
</p:tagLst>
</file>

<file path=ppt/tags/tag168.xml><?xml version="1.0" encoding="utf-8"?>
<p:tagLst xmlns:a="http://schemas.openxmlformats.org/drawingml/2006/main" xmlns:r="http://schemas.openxmlformats.org/officeDocument/2006/relationships" xmlns:p="http://schemas.openxmlformats.org/presentationml/2006/main">
  <p:tag name="PA" val="v5.2.4"/>
</p:tagLst>
</file>

<file path=ppt/tags/tag169.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70.xml><?xml version="1.0" encoding="utf-8"?>
<p:tagLst xmlns:a="http://schemas.openxmlformats.org/drawingml/2006/main" xmlns:r="http://schemas.openxmlformats.org/officeDocument/2006/relationships" xmlns:p="http://schemas.openxmlformats.org/presentationml/2006/main">
  <p:tag name="PA" val="v5.2.4"/>
</p:tagLst>
</file>

<file path=ppt/tags/tag171.xml><?xml version="1.0" encoding="utf-8"?>
<p:tagLst xmlns:a="http://schemas.openxmlformats.org/drawingml/2006/main" xmlns:r="http://schemas.openxmlformats.org/officeDocument/2006/relationships" xmlns:p="http://schemas.openxmlformats.org/presentationml/2006/main">
  <p:tag name="PA" val="v5.2.4"/>
</p:tagLst>
</file>

<file path=ppt/tags/tag172.xml><?xml version="1.0" encoding="utf-8"?>
<p:tagLst xmlns:a="http://schemas.openxmlformats.org/drawingml/2006/main" xmlns:r="http://schemas.openxmlformats.org/officeDocument/2006/relationships" xmlns:p="http://schemas.openxmlformats.org/presentationml/2006/main">
  <p:tag name="PA" val="v5.2.4"/>
</p:tagLst>
</file>

<file path=ppt/tags/tag173.xml><?xml version="1.0" encoding="utf-8"?>
<p:tagLst xmlns:a="http://schemas.openxmlformats.org/drawingml/2006/main" xmlns:r="http://schemas.openxmlformats.org/officeDocument/2006/relationships" xmlns:p="http://schemas.openxmlformats.org/presentationml/2006/main">
  <p:tag name="PA" val="v5.2.4"/>
</p:tagLst>
</file>

<file path=ppt/tags/tag174.xml><?xml version="1.0" encoding="utf-8"?>
<p:tagLst xmlns:a="http://schemas.openxmlformats.org/drawingml/2006/main" xmlns:r="http://schemas.openxmlformats.org/officeDocument/2006/relationships" xmlns:p="http://schemas.openxmlformats.org/presentationml/2006/main">
  <p:tag name="PA" val="v5.2.4"/>
</p:tagLst>
</file>

<file path=ppt/tags/tag175.xml><?xml version="1.0" encoding="utf-8"?>
<p:tagLst xmlns:a="http://schemas.openxmlformats.org/drawingml/2006/main" xmlns:r="http://schemas.openxmlformats.org/officeDocument/2006/relationships" xmlns:p="http://schemas.openxmlformats.org/presentationml/2006/main">
  <p:tag name="PA" val="v5.2.4"/>
</p:tagLst>
</file>

<file path=ppt/tags/tag176.xml><?xml version="1.0" encoding="utf-8"?>
<p:tagLst xmlns:a="http://schemas.openxmlformats.org/drawingml/2006/main" xmlns:r="http://schemas.openxmlformats.org/officeDocument/2006/relationships" xmlns:p="http://schemas.openxmlformats.org/presentationml/2006/main">
  <p:tag name="PA" val="v5.2.4"/>
</p:tagLst>
</file>

<file path=ppt/tags/tag177.xml><?xml version="1.0" encoding="utf-8"?>
<p:tagLst xmlns:a="http://schemas.openxmlformats.org/drawingml/2006/main" xmlns:r="http://schemas.openxmlformats.org/officeDocument/2006/relationships" xmlns:p="http://schemas.openxmlformats.org/presentationml/2006/main">
  <p:tag name="PA" val="v5.2.4"/>
</p:tagLst>
</file>

<file path=ppt/tags/tag178.xml><?xml version="1.0" encoding="utf-8"?>
<p:tagLst xmlns:a="http://schemas.openxmlformats.org/drawingml/2006/main" xmlns:r="http://schemas.openxmlformats.org/officeDocument/2006/relationships" xmlns:p="http://schemas.openxmlformats.org/presentationml/2006/main">
  <p:tag name="PA" val="v5.2.4"/>
</p:tagLst>
</file>

<file path=ppt/tags/tag179.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80.xml><?xml version="1.0" encoding="utf-8"?>
<p:tagLst xmlns:a="http://schemas.openxmlformats.org/drawingml/2006/main" xmlns:r="http://schemas.openxmlformats.org/officeDocument/2006/relationships" xmlns:p="http://schemas.openxmlformats.org/presentationml/2006/main">
  <p:tag name="PA" val="v5.2.4"/>
</p:tagLst>
</file>

<file path=ppt/tags/tag181.xml><?xml version="1.0" encoding="utf-8"?>
<p:tagLst xmlns:a="http://schemas.openxmlformats.org/drawingml/2006/main" xmlns:r="http://schemas.openxmlformats.org/officeDocument/2006/relationships" xmlns:p="http://schemas.openxmlformats.org/presentationml/2006/main">
  <p:tag name="PA" val="v5.2.4"/>
</p:tagLst>
</file>

<file path=ppt/tags/tag182.xml><?xml version="1.0" encoding="utf-8"?>
<p:tagLst xmlns:a="http://schemas.openxmlformats.org/drawingml/2006/main" xmlns:r="http://schemas.openxmlformats.org/officeDocument/2006/relationships" xmlns:p="http://schemas.openxmlformats.org/presentationml/2006/main">
  <p:tag name="PA" val="v5.2.4"/>
</p:tagLst>
</file>

<file path=ppt/tags/tag183.xml><?xml version="1.0" encoding="utf-8"?>
<p:tagLst xmlns:a="http://schemas.openxmlformats.org/drawingml/2006/main" xmlns:r="http://schemas.openxmlformats.org/officeDocument/2006/relationships" xmlns:p="http://schemas.openxmlformats.org/presentationml/2006/main">
  <p:tag name="PA" val="v5.2.4"/>
</p:tagLst>
</file>

<file path=ppt/tags/tag184.xml><?xml version="1.0" encoding="utf-8"?>
<p:tagLst xmlns:a="http://schemas.openxmlformats.org/drawingml/2006/main" xmlns:r="http://schemas.openxmlformats.org/officeDocument/2006/relationships" xmlns:p="http://schemas.openxmlformats.org/presentationml/2006/main">
  <p:tag name="PA" val="v5.2.4"/>
</p:tagLst>
</file>

<file path=ppt/tags/tag185.xml><?xml version="1.0" encoding="utf-8"?>
<p:tagLst xmlns:a="http://schemas.openxmlformats.org/drawingml/2006/main" xmlns:r="http://schemas.openxmlformats.org/officeDocument/2006/relationships" xmlns:p="http://schemas.openxmlformats.org/presentationml/2006/main">
  <p:tag name="PA" val="v5.2.4"/>
</p:tagLst>
</file>

<file path=ppt/tags/tag186.xml><?xml version="1.0" encoding="utf-8"?>
<p:tagLst xmlns:a="http://schemas.openxmlformats.org/drawingml/2006/main" xmlns:r="http://schemas.openxmlformats.org/officeDocument/2006/relationships" xmlns:p="http://schemas.openxmlformats.org/presentationml/2006/main">
  <p:tag name="PA" val="v5.2.4"/>
</p:tagLst>
</file>

<file path=ppt/tags/tag187.xml><?xml version="1.0" encoding="utf-8"?>
<p:tagLst xmlns:a="http://schemas.openxmlformats.org/drawingml/2006/main" xmlns:r="http://schemas.openxmlformats.org/officeDocument/2006/relationships" xmlns:p="http://schemas.openxmlformats.org/presentationml/2006/main">
  <p:tag name="PA" val="v5.2.4"/>
</p:tagLst>
</file>

<file path=ppt/tags/tag188.xml><?xml version="1.0" encoding="utf-8"?>
<p:tagLst xmlns:a="http://schemas.openxmlformats.org/drawingml/2006/main" xmlns:r="http://schemas.openxmlformats.org/officeDocument/2006/relationships" xmlns:p="http://schemas.openxmlformats.org/presentationml/2006/main">
  <p:tag name="PA" val="v5.2.4"/>
</p:tagLst>
</file>

<file path=ppt/tags/tag189.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190.xml><?xml version="1.0" encoding="utf-8"?>
<p:tagLst xmlns:a="http://schemas.openxmlformats.org/drawingml/2006/main" xmlns:r="http://schemas.openxmlformats.org/officeDocument/2006/relationships" xmlns:p="http://schemas.openxmlformats.org/presentationml/2006/main">
  <p:tag name="PA" val="v5.2.4"/>
</p:tagLst>
</file>

<file path=ppt/tags/tag191.xml><?xml version="1.0" encoding="utf-8"?>
<p:tagLst xmlns:a="http://schemas.openxmlformats.org/drawingml/2006/main" xmlns:r="http://schemas.openxmlformats.org/officeDocument/2006/relationships" xmlns:p="http://schemas.openxmlformats.org/presentationml/2006/main">
  <p:tag name="PA" val="v5.2.4"/>
</p:tagLst>
</file>

<file path=ppt/tags/tag192.xml><?xml version="1.0" encoding="utf-8"?>
<p:tagLst xmlns:a="http://schemas.openxmlformats.org/drawingml/2006/main" xmlns:r="http://schemas.openxmlformats.org/officeDocument/2006/relationships" xmlns:p="http://schemas.openxmlformats.org/presentationml/2006/main">
  <p:tag name="PA" val="v5.2.4"/>
</p:tagLst>
</file>

<file path=ppt/tags/tag193.xml><?xml version="1.0" encoding="utf-8"?>
<p:tagLst xmlns:a="http://schemas.openxmlformats.org/drawingml/2006/main" xmlns:r="http://schemas.openxmlformats.org/officeDocument/2006/relationships" xmlns:p="http://schemas.openxmlformats.org/presentationml/2006/main">
  <p:tag name="PA" val="v5.2.4"/>
</p:tagLst>
</file>

<file path=ppt/tags/tag194.xml><?xml version="1.0" encoding="utf-8"?>
<p:tagLst xmlns:a="http://schemas.openxmlformats.org/drawingml/2006/main" xmlns:r="http://schemas.openxmlformats.org/officeDocument/2006/relationships" xmlns:p="http://schemas.openxmlformats.org/presentationml/2006/main">
  <p:tag name="PA" val="v5.2.4"/>
</p:tagLst>
</file>

<file path=ppt/tags/tag195.xml><?xml version="1.0" encoding="utf-8"?>
<p:tagLst xmlns:a="http://schemas.openxmlformats.org/drawingml/2006/main" xmlns:r="http://schemas.openxmlformats.org/officeDocument/2006/relationships" xmlns:p="http://schemas.openxmlformats.org/presentationml/2006/main">
  <p:tag name="PA" val="v5.2.4"/>
</p:tagLst>
</file>

<file path=ppt/tags/tag196.xml><?xml version="1.0" encoding="utf-8"?>
<p:tagLst xmlns:a="http://schemas.openxmlformats.org/drawingml/2006/main" xmlns:r="http://schemas.openxmlformats.org/officeDocument/2006/relationships" xmlns:p="http://schemas.openxmlformats.org/presentationml/2006/main">
  <p:tag name="PA" val="v5.2.4"/>
</p:tagLst>
</file>

<file path=ppt/tags/tag197.xml><?xml version="1.0" encoding="utf-8"?>
<p:tagLst xmlns:a="http://schemas.openxmlformats.org/drawingml/2006/main" xmlns:r="http://schemas.openxmlformats.org/officeDocument/2006/relationships" xmlns:p="http://schemas.openxmlformats.org/presentationml/2006/main">
  <p:tag name="PA" val="v5.2.4"/>
</p:tagLst>
</file>

<file path=ppt/tags/tag198.xml><?xml version="1.0" encoding="utf-8"?>
<p:tagLst xmlns:a="http://schemas.openxmlformats.org/drawingml/2006/main" xmlns:r="http://schemas.openxmlformats.org/officeDocument/2006/relationships" xmlns:p="http://schemas.openxmlformats.org/presentationml/2006/main">
  <p:tag name="PA" val="v5.2.4"/>
</p:tagLst>
</file>

<file path=ppt/tags/tag19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00.xml><?xml version="1.0" encoding="utf-8"?>
<p:tagLst xmlns:a="http://schemas.openxmlformats.org/drawingml/2006/main" xmlns:r="http://schemas.openxmlformats.org/officeDocument/2006/relationships" xmlns:p="http://schemas.openxmlformats.org/presentationml/2006/main">
  <p:tag name="PA" val="v5.2.4"/>
</p:tagLst>
</file>

<file path=ppt/tags/tag201.xml><?xml version="1.0" encoding="utf-8"?>
<p:tagLst xmlns:a="http://schemas.openxmlformats.org/drawingml/2006/main" xmlns:r="http://schemas.openxmlformats.org/officeDocument/2006/relationships" xmlns:p="http://schemas.openxmlformats.org/presentationml/2006/main">
  <p:tag name="PA" val="v5.2.4"/>
</p:tagLst>
</file>

<file path=ppt/tags/tag202.xml><?xml version="1.0" encoding="utf-8"?>
<p:tagLst xmlns:a="http://schemas.openxmlformats.org/drawingml/2006/main" xmlns:r="http://schemas.openxmlformats.org/officeDocument/2006/relationships" xmlns:p="http://schemas.openxmlformats.org/presentationml/2006/main">
  <p:tag name="PA" val="v5.2.4"/>
</p:tagLst>
</file>

<file path=ppt/tags/tag203.xml><?xml version="1.0" encoding="utf-8"?>
<p:tagLst xmlns:a="http://schemas.openxmlformats.org/drawingml/2006/main" xmlns:r="http://schemas.openxmlformats.org/officeDocument/2006/relationships" xmlns:p="http://schemas.openxmlformats.org/presentationml/2006/main">
  <p:tag name="PA" val="v5.2.4"/>
</p:tagLst>
</file>

<file path=ppt/tags/tag204.xml><?xml version="1.0" encoding="utf-8"?>
<p:tagLst xmlns:a="http://schemas.openxmlformats.org/drawingml/2006/main" xmlns:r="http://schemas.openxmlformats.org/officeDocument/2006/relationships" xmlns:p="http://schemas.openxmlformats.org/presentationml/2006/main">
  <p:tag name="PA" val="v5.2.4"/>
</p:tagLst>
</file>

<file path=ppt/tags/tag205.xml><?xml version="1.0" encoding="utf-8"?>
<p:tagLst xmlns:a="http://schemas.openxmlformats.org/drawingml/2006/main" xmlns:r="http://schemas.openxmlformats.org/officeDocument/2006/relationships" xmlns:p="http://schemas.openxmlformats.org/presentationml/2006/main">
  <p:tag name="PA" val="v5.2.4"/>
</p:tagLst>
</file>

<file path=ppt/tags/tag206.xml><?xml version="1.0" encoding="utf-8"?>
<p:tagLst xmlns:a="http://schemas.openxmlformats.org/drawingml/2006/main" xmlns:r="http://schemas.openxmlformats.org/officeDocument/2006/relationships" xmlns:p="http://schemas.openxmlformats.org/presentationml/2006/main">
  <p:tag name="PA" val="v5.2.4"/>
</p:tagLst>
</file>

<file path=ppt/tags/tag207.xml><?xml version="1.0" encoding="utf-8"?>
<p:tagLst xmlns:a="http://schemas.openxmlformats.org/drawingml/2006/main" xmlns:r="http://schemas.openxmlformats.org/officeDocument/2006/relationships" xmlns:p="http://schemas.openxmlformats.org/presentationml/2006/main">
  <p:tag name="PA" val="v5.2.4"/>
</p:tagLst>
</file>

<file path=ppt/tags/tag208.xml><?xml version="1.0" encoding="utf-8"?>
<p:tagLst xmlns:a="http://schemas.openxmlformats.org/drawingml/2006/main" xmlns:r="http://schemas.openxmlformats.org/officeDocument/2006/relationships" xmlns:p="http://schemas.openxmlformats.org/presentationml/2006/main">
  <p:tag name="PA" val="v5.2.4"/>
</p:tagLst>
</file>

<file path=ppt/tags/tag209.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10.xml><?xml version="1.0" encoding="utf-8"?>
<p:tagLst xmlns:a="http://schemas.openxmlformats.org/drawingml/2006/main" xmlns:r="http://schemas.openxmlformats.org/officeDocument/2006/relationships" xmlns:p="http://schemas.openxmlformats.org/presentationml/2006/main">
  <p:tag name="PA" val="v5.2.4"/>
</p:tagLst>
</file>

<file path=ppt/tags/tag211.xml><?xml version="1.0" encoding="utf-8"?>
<p:tagLst xmlns:a="http://schemas.openxmlformats.org/drawingml/2006/main" xmlns:r="http://schemas.openxmlformats.org/officeDocument/2006/relationships" xmlns:p="http://schemas.openxmlformats.org/presentationml/2006/main">
  <p:tag name="PA" val="v5.2.4"/>
</p:tagLst>
</file>

<file path=ppt/tags/tag212.xml><?xml version="1.0" encoding="utf-8"?>
<p:tagLst xmlns:a="http://schemas.openxmlformats.org/drawingml/2006/main" xmlns:r="http://schemas.openxmlformats.org/officeDocument/2006/relationships" xmlns:p="http://schemas.openxmlformats.org/presentationml/2006/main">
  <p:tag name="PA" val="v5.2.4"/>
</p:tagLst>
</file>

<file path=ppt/tags/tag213.xml><?xml version="1.0" encoding="utf-8"?>
<p:tagLst xmlns:a="http://schemas.openxmlformats.org/drawingml/2006/main" xmlns:r="http://schemas.openxmlformats.org/officeDocument/2006/relationships" xmlns:p="http://schemas.openxmlformats.org/presentationml/2006/main">
  <p:tag name="PA" val="v5.2.4"/>
</p:tagLst>
</file>

<file path=ppt/tags/tag214.xml><?xml version="1.0" encoding="utf-8"?>
<p:tagLst xmlns:a="http://schemas.openxmlformats.org/drawingml/2006/main" xmlns:r="http://schemas.openxmlformats.org/officeDocument/2006/relationships" xmlns:p="http://schemas.openxmlformats.org/presentationml/2006/main">
  <p:tag name="PA" val="v5.2.4"/>
</p:tagLst>
</file>

<file path=ppt/tags/tag215.xml><?xml version="1.0" encoding="utf-8"?>
<p:tagLst xmlns:a="http://schemas.openxmlformats.org/drawingml/2006/main" xmlns:r="http://schemas.openxmlformats.org/officeDocument/2006/relationships" xmlns:p="http://schemas.openxmlformats.org/presentationml/2006/main">
  <p:tag name="PA" val="v5.2.4"/>
</p:tagLst>
</file>

<file path=ppt/tags/tag216.xml><?xml version="1.0" encoding="utf-8"?>
<p:tagLst xmlns:a="http://schemas.openxmlformats.org/drawingml/2006/main" xmlns:r="http://schemas.openxmlformats.org/officeDocument/2006/relationships" xmlns:p="http://schemas.openxmlformats.org/presentationml/2006/main">
  <p:tag name="PA" val="v5.2.4"/>
</p:tagLst>
</file>

<file path=ppt/tags/tag217.xml><?xml version="1.0" encoding="utf-8"?>
<p:tagLst xmlns:a="http://schemas.openxmlformats.org/drawingml/2006/main" xmlns:r="http://schemas.openxmlformats.org/officeDocument/2006/relationships" xmlns:p="http://schemas.openxmlformats.org/presentationml/2006/main">
  <p:tag name="PA" val="v5.2.4"/>
</p:tagLst>
</file>

<file path=ppt/tags/tag218.xml><?xml version="1.0" encoding="utf-8"?>
<p:tagLst xmlns:a="http://schemas.openxmlformats.org/drawingml/2006/main" xmlns:r="http://schemas.openxmlformats.org/officeDocument/2006/relationships" xmlns:p="http://schemas.openxmlformats.org/presentationml/2006/main">
  <p:tag name="PA" val="v5.2.4"/>
</p:tagLst>
</file>

<file path=ppt/tags/tag219.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20.xml><?xml version="1.0" encoding="utf-8"?>
<p:tagLst xmlns:a="http://schemas.openxmlformats.org/drawingml/2006/main" xmlns:r="http://schemas.openxmlformats.org/officeDocument/2006/relationships" xmlns:p="http://schemas.openxmlformats.org/presentationml/2006/main">
  <p:tag name="PA" val="v5.2.4"/>
</p:tagLst>
</file>

<file path=ppt/tags/tag221.xml><?xml version="1.0" encoding="utf-8"?>
<p:tagLst xmlns:a="http://schemas.openxmlformats.org/drawingml/2006/main" xmlns:r="http://schemas.openxmlformats.org/officeDocument/2006/relationships" xmlns:p="http://schemas.openxmlformats.org/presentationml/2006/main">
  <p:tag name="PA" val="v5.2.4"/>
</p:tagLst>
</file>

<file path=ppt/tags/tag222.xml><?xml version="1.0" encoding="utf-8"?>
<p:tagLst xmlns:a="http://schemas.openxmlformats.org/drawingml/2006/main" xmlns:r="http://schemas.openxmlformats.org/officeDocument/2006/relationships" xmlns:p="http://schemas.openxmlformats.org/presentationml/2006/main">
  <p:tag name="PA" val="v5.2.4"/>
</p:tagLst>
</file>

<file path=ppt/tags/tag223.xml><?xml version="1.0" encoding="utf-8"?>
<p:tagLst xmlns:a="http://schemas.openxmlformats.org/drawingml/2006/main" xmlns:r="http://schemas.openxmlformats.org/officeDocument/2006/relationships" xmlns:p="http://schemas.openxmlformats.org/presentationml/2006/main">
  <p:tag name="PA" val="v5.2.4"/>
</p:tagLst>
</file>

<file path=ppt/tags/tag224.xml><?xml version="1.0" encoding="utf-8"?>
<p:tagLst xmlns:a="http://schemas.openxmlformats.org/drawingml/2006/main" xmlns:r="http://schemas.openxmlformats.org/officeDocument/2006/relationships" xmlns:p="http://schemas.openxmlformats.org/presentationml/2006/main">
  <p:tag name="PA" val="v5.2.4"/>
</p:tagLst>
</file>

<file path=ppt/tags/tag225.xml><?xml version="1.0" encoding="utf-8"?>
<p:tagLst xmlns:a="http://schemas.openxmlformats.org/drawingml/2006/main" xmlns:r="http://schemas.openxmlformats.org/officeDocument/2006/relationships" xmlns:p="http://schemas.openxmlformats.org/presentationml/2006/main">
  <p:tag name="PA" val="v5.2.4"/>
</p:tagLst>
</file>

<file path=ppt/tags/tag226.xml><?xml version="1.0" encoding="utf-8"?>
<p:tagLst xmlns:a="http://schemas.openxmlformats.org/drawingml/2006/main" xmlns:r="http://schemas.openxmlformats.org/officeDocument/2006/relationships" xmlns:p="http://schemas.openxmlformats.org/presentationml/2006/main">
  <p:tag name="PA" val="v5.2.4"/>
</p:tagLst>
</file>

<file path=ppt/tags/tag227.xml><?xml version="1.0" encoding="utf-8"?>
<p:tagLst xmlns:a="http://schemas.openxmlformats.org/drawingml/2006/main" xmlns:r="http://schemas.openxmlformats.org/officeDocument/2006/relationships" xmlns:p="http://schemas.openxmlformats.org/presentationml/2006/main">
  <p:tag name="PA" val="v5.2.4"/>
</p:tagLst>
</file>

<file path=ppt/tags/tag228.xml><?xml version="1.0" encoding="utf-8"?>
<p:tagLst xmlns:a="http://schemas.openxmlformats.org/drawingml/2006/main" xmlns:r="http://schemas.openxmlformats.org/officeDocument/2006/relationships" xmlns:p="http://schemas.openxmlformats.org/presentationml/2006/main">
  <p:tag name="PA" val="v5.2.4"/>
</p:tagLst>
</file>

<file path=ppt/tags/tag229.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30.xml><?xml version="1.0" encoding="utf-8"?>
<p:tagLst xmlns:a="http://schemas.openxmlformats.org/drawingml/2006/main" xmlns:r="http://schemas.openxmlformats.org/officeDocument/2006/relationships" xmlns:p="http://schemas.openxmlformats.org/presentationml/2006/main">
  <p:tag name="PA" val="v5.2.4"/>
</p:tagLst>
</file>

<file path=ppt/tags/tag231.xml><?xml version="1.0" encoding="utf-8"?>
<p:tagLst xmlns:a="http://schemas.openxmlformats.org/drawingml/2006/main" xmlns:r="http://schemas.openxmlformats.org/officeDocument/2006/relationships" xmlns:p="http://schemas.openxmlformats.org/presentationml/2006/main">
  <p:tag name="PA" val="v5.2.4"/>
</p:tagLst>
</file>

<file path=ppt/tags/tag232.xml><?xml version="1.0" encoding="utf-8"?>
<p:tagLst xmlns:a="http://schemas.openxmlformats.org/drawingml/2006/main" xmlns:r="http://schemas.openxmlformats.org/officeDocument/2006/relationships" xmlns:p="http://schemas.openxmlformats.org/presentationml/2006/main">
  <p:tag name="PA" val="v5.2.4"/>
</p:tagLst>
</file>

<file path=ppt/tags/tag233.xml><?xml version="1.0" encoding="utf-8"?>
<p:tagLst xmlns:a="http://schemas.openxmlformats.org/drawingml/2006/main" xmlns:r="http://schemas.openxmlformats.org/officeDocument/2006/relationships" xmlns:p="http://schemas.openxmlformats.org/presentationml/2006/main">
  <p:tag name="PA" val="v5.2.4"/>
</p:tagLst>
</file>

<file path=ppt/tags/tag234.xml><?xml version="1.0" encoding="utf-8"?>
<p:tagLst xmlns:a="http://schemas.openxmlformats.org/drawingml/2006/main" xmlns:r="http://schemas.openxmlformats.org/officeDocument/2006/relationships" xmlns:p="http://schemas.openxmlformats.org/presentationml/2006/main">
  <p:tag name="PA" val="v5.2.4"/>
</p:tagLst>
</file>

<file path=ppt/tags/tag235.xml><?xml version="1.0" encoding="utf-8"?>
<p:tagLst xmlns:a="http://schemas.openxmlformats.org/drawingml/2006/main" xmlns:r="http://schemas.openxmlformats.org/officeDocument/2006/relationships" xmlns:p="http://schemas.openxmlformats.org/presentationml/2006/main">
  <p:tag name="PA" val="v5.2.4"/>
</p:tagLst>
</file>

<file path=ppt/tags/tag236.xml><?xml version="1.0" encoding="utf-8"?>
<p:tagLst xmlns:a="http://schemas.openxmlformats.org/drawingml/2006/main" xmlns:r="http://schemas.openxmlformats.org/officeDocument/2006/relationships" xmlns:p="http://schemas.openxmlformats.org/presentationml/2006/main">
  <p:tag name="PA" val="v5.2.4"/>
</p:tagLst>
</file>

<file path=ppt/tags/tag237.xml><?xml version="1.0" encoding="utf-8"?>
<p:tagLst xmlns:a="http://schemas.openxmlformats.org/drawingml/2006/main" xmlns:r="http://schemas.openxmlformats.org/officeDocument/2006/relationships" xmlns:p="http://schemas.openxmlformats.org/presentationml/2006/main">
  <p:tag name="PA" val="v5.2.4"/>
</p:tagLst>
</file>

<file path=ppt/tags/tag238.xml><?xml version="1.0" encoding="utf-8"?>
<p:tagLst xmlns:a="http://schemas.openxmlformats.org/drawingml/2006/main" xmlns:r="http://schemas.openxmlformats.org/officeDocument/2006/relationships" xmlns:p="http://schemas.openxmlformats.org/presentationml/2006/main">
  <p:tag name="PA" val="v5.2.4"/>
</p:tagLst>
</file>

<file path=ppt/tags/tag239.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40.xml><?xml version="1.0" encoding="utf-8"?>
<p:tagLst xmlns:a="http://schemas.openxmlformats.org/drawingml/2006/main" xmlns:r="http://schemas.openxmlformats.org/officeDocument/2006/relationships" xmlns:p="http://schemas.openxmlformats.org/presentationml/2006/main">
  <p:tag name="PA" val="v5.2.4"/>
</p:tagLst>
</file>

<file path=ppt/tags/tag241.xml><?xml version="1.0" encoding="utf-8"?>
<p:tagLst xmlns:a="http://schemas.openxmlformats.org/drawingml/2006/main" xmlns:r="http://schemas.openxmlformats.org/officeDocument/2006/relationships" xmlns:p="http://schemas.openxmlformats.org/presentationml/2006/main">
  <p:tag name="PA" val="v5.2.4"/>
</p:tagLst>
</file>

<file path=ppt/tags/tag242.xml><?xml version="1.0" encoding="utf-8"?>
<p:tagLst xmlns:a="http://schemas.openxmlformats.org/drawingml/2006/main" xmlns:r="http://schemas.openxmlformats.org/officeDocument/2006/relationships" xmlns:p="http://schemas.openxmlformats.org/presentationml/2006/main">
  <p:tag name="PA" val="v5.2.4"/>
</p:tagLst>
</file>

<file path=ppt/tags/tag243.xml><?xml version="1.0" encoding="utf-8"?>
<p:tagLst xmlns:a="http://schemas.openxmlformats.org/drawingml/2006/main" xmlns:r="http://schemas.openxmlformats.org/officeDocument/2006/relationships" xmlns:p="http://schemas.openxmlformats.org/presentationml/2006/main">
  <p:tag name="PA" val="v5.2.4"/>
</p:tagLst>
</file>

<file path=ppt/tags/tag244.xml><?xml version="1.0" encoding="utf-8"?>
<p:tagLst xmlns:a="http://schemas.openxmlformats.org/drawingml/2006/main" xmlns:r="http://schemas.openxmlformats.org/officeDocument/2006/relationships" xmlns:p="http://schemas.openxmlformats.org/presentationml/2006/main">
  <p:tag name="PA" val="v5.2.4"/>
</p:tagLst>
</file>

<file path=ppt/tags/tag245.xml><?xml version="1.0" encoding="utf-8"?>
<p:tagLst xmlns:a="http://schemas.openxmlformats.org/drawingml/2006/main" xmlns:r="http://schemas.openxmlformats.org/officeDocument/2006/relationships" xmlns:p="http://schemas.openxmlformats.org/presentationml/2006/main">
  <p:tag name="PA" val="v5.2.4"/>
</p:tagLst>
</file>

<file path=ppt/tags/tag246.xml><?xml version="1.0" encoding="utf-8"?>
<p:tagLst xmlns:a="http://schemas.openxmlformats.org/drawingml/2006/main" xmlns:r="http://schemas.openxmlformats.org/officeDocument/2006/relationships" xmlns:p="http://schemas.openxmlformats.org/presentationml/2006/main">
  <p:tag name="PA" val="v5.2.4"/>
</p:tagLst>
</file>

<file path=ppt/tags/tag247.xml><?xml version="1.0" encoding="utf-8"?>
<p:tagLst xmlns:a="http://schemas.openxmlformats.org/drawingml/2006/main" xmlns:r="http://schemas.openxmlformats.org/officeDocument/2006/relationships" xmlns:p="http://schemas.openxmlformats.org/presentationml/2006/main">
  <p:tag name="PA" val="v5.2.4"/>
</p:tagLst>
</file>

<file path=ppt/tags/tag248.xml><?xml version="1.0" encoding="utf-8"?>
<p:tagLst xmlns:a="http://schemas.openxmlformats.org/drawingml/2006/main" xmlns:r="http://schemas.openxmlformats.org/officeDocument/2006/relationships" xmlns:p="http://schemas.openxmlformats.org/presentationml/2006/main">
  <p:tag name="PA" val="v5.2.4"/>
</p:tagLst>
</file>

<file path=ppt/tags/tag249.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50.xml><?xml version="1.0" encoding="utf-8"?>
<p:tagLst xmlns:a="http://schemas.openxmlformats.org/drawingml/2006/main" xmlns:r="http://schemas.openxmlformats.org/officeDocument/2006/relationships" xmlns:p="http://schemas.openxmlformats.org/presentationml/2006/main">
  <p:tag name="PA" val="v5.2.4"/>
</p:tagLst>
</file>

<file path=ppt/tags/tag251.xml><?xml version="1.0" encoding="utf-8"?>
<p:tagLst xmlns:a="http://schemas.openxmlformats.org/drawingml/2006/main" xmlns:r="http://schemas.openxmlformats.org/officeDocument/2006/relationships" xmlns:p="http://schemas.openxmlformats.org/presentationml/2006/main">
  <p:tag name="PA" val="v5.2.4"/>
</p:tagLst>
</file>

<file path=ppt/tags/tag252.xml><?xml version="1.0" encoding="utf-8"?>
<p:tagLst xmlns:a="http://schemas.openxmlformats.org/drawingml/2006/main" xmlns:r="http://schemas.openxmlformats.org/officeDocument/2006/relationships" xmlns:p="http://schemas.openxmlformats.org/presentationml/2006/main">
  <p:tag name="PA" val="v5.2.4"/>
</p:tagLst>
</file>

<file path=ppt/tags/tag253.xml><?xml version="1.0" encoding="utf-8"?>
<p:tagLst xmlns:a="http://schemas.openxmlformats.org/drawingml/2006/main" xmlns:r="http://schemas.openxmlformats.org/officeDocument/2006/relationships" xmlns:p="http://schemas.openxmlformats.org/presentationml/2006/main">
  <p:tag name="PA" val="v5.2.4"/>
</p:tagLst>
</file>

<file path=ppt/tags/tag254.xml><?xml version="1.0" encoding="utf-8"?>
<p:tagLst xmlns:a="http://schemas.openxmlformats.org/drawingml/2006/main" xmlns:r="http://schemas.openxmlformats.org/officeDocument/2006/relationships" xmlns:p="http://schemas.openxmlformats.org/presentationml/2006/main">
  <p:tag name="PA" val="v5.2.4"/>
</p:tagLst>
</file>

<file path=ppt/tags/tag255.xml><?xml version="1.0" encoding="utf-8"?>
<p:tagLst xmlns:a="http://schemas.openxmlformats.org/drawingml/2006/main" xmlns:r="http://schemas.openxmlformats.org/officeDocument/2006/relationships" xmlns:p="http://schemas.openxmlformats.org/presentationml/2006/main">
  <p:tag name="PA" val="v5.2.4"/>
</p:tagLst>
</file>

<file path=ppt/tags/tag256.xml><?xml version="1.0" encoding="utf-8"?>
<p:tagLst xmlns:a="http://schemas.openxmlformats.org/drawingml/2006/main" xmlns:r="http://schemas.openxmlformats.org/officeDocument/2006/relationships" xmlns:p="http://schemas.openxmlformats.org/presentationml/2006/main">
  <p:tag name="PA" val="v5.2.4"/>
</p:tagLst>
</file>

<file path=ppt/tags/tag257.xml><?xml version="1.0" encoding="utf-8"?>
<p:tagLst xmlns:a="http://schemas.openxmlformats.org/drawingml/2006/main" xmlns:r="http://schemas.openxmlformats.org/officeDocument/2006/relationships" xmlns:p="http://schemas.openxmlformats.org/presentationml/2006/main">
  <p:tag name="PA" val="v5.2.4"/>
</p:tagLst>
</file>

<file path=ppt/tags/tag258.xml><?xml version="1.0" encoding="utf-8"?>
<p:tagLst xmlns:a="http://schemas.openxmlformats.org/drawingml/2006/main" xmlns:r="http://schemas.openxmlformats.org/officeDocument/2006/relationships" xmlns:p="http://schemas.openxmlformats.org/presentationml/2006/main">
  <p:tag name="PA" val="v5.2.4"/>
</p:tagLst>
</file>

<file path=ppt/tags/tag259.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60.xml><?xml version="1.0" encoding="utf-8"?>
<p:tagLst xmlns:a="http://schemas.openxmlformats.org/drawingml/2006/main" xmlns:r="http://schemas.openxmlformats.org/officeDocument/2006/relationships" xmlns:p="http://schemas.openxmlformats.org/presentationml/2006/main">
  <p:tag name="PA" val="v5.2.4"/>
</p:tagLst>
</file>

<file path=ppt/tags/tag261.xml><?xml version="1.0" encoding="utf-8"?>
<p:tagLst xmlns:a="http://schemas.openxmlformats.org/drawingml/2006/main" xmlns:r="http://schemas.openxmlformats.org/officeDocument/2006/relationships" xmlns:p="http://schemas.openxmlformats.org/presentationml/2006/main">
  <p:tag name="PA" val="v5.2.4"/>
</p:tagLst>
</file>

<file path=ppt/tags/tag262.xml><?xml version="1.0" encoding="utf-8"?>
<p:tagLst xmlns:a="http://schemas.openxmlformats.org/drawingml/2006/main" xmlns:r="http://schemas.openxmlformats.org/officeDocument/2006/relationships" xmlns:p="http://schemas.openxmlformats.org/presentationml/2006/main">
  <p:tag name="PA" val="v5.2.4"/>
</p:tagLst>
</file>

<file path=ppt/tags/tag263.xml><?xml version="1.0" encoding="utf-8"?>
<p:tagLst xmlns:a="http://schemas.openxmlformats.org/drawingml/2006/main" xmlns:r="http://schemas.openxmlformats.org/officeDocument/2006/relationships" xmlns:p="http://schemas.openxmlformats.org/presentationml/2006/main">
  <p:tag name="PA" val="v5.2.4"/>
</p:tagLst>
</file>

<file path=ppt/tags/tag264.xml><?xml version="1.0" encoding="utf-8"?>
<p:tagLst xmlns:a="http://schemas.openxmlformats.org/drawingml/2006/main" xmlns:r="http://schemas.openxmlformats.org/officeDocument/2006/relationships" xmlns:p="http://schemas.openxmlformats.org/presentationml/2006/main">
  <p:tag name="PA" val="v5.2.4"/>
</p:tagLst>
</file>

<file path=ppt/tags/tag265.xml><?xml version="1.0" encoding="utf-8"?>
<p:tagLst xmlns:a="http://schemas.openxmlformats.org/drawingml/2006/main" xmlns:r="http://schemas.openxmlformats.org/officeDocument/2006/relationships" xmlns:p="http://schemas.openxmlformats.org/presentationml/2006/main">
  <p:tag name="PA" val="v5.2.4"/>
</p:tagLst>
</file>

<file path=ppt/tags/tag266.xml><?xml version="1.0" encoding="utf-8"?>
<p:tagLst xmlns:a="http://schemas.openxmlformats.org/drawingml/2006/main" xmlns:r="http://schemas.openxmlformats.org/officeDocument/2006/relationships" xmlns:p="http://schemas.openxmlformats.org/presentationml/2006/main">
  <p:tag name="PA" val="v5.2.4"/>
</p:tagLst>
</file>

<file path=ppt/tags/tag267.xml><?xml version="1.0" encoding="utf-8"?>
<p:tagLst xmlns:a="http://schemas.openxmlformats.org/drawingml/2006/main" xmlns:r="http://schemas.openxmlformats.org/officeDocument/2006/relationships" xmlns:p="http://schemas.openxmlformats.org/presentationml/2006/main">
  <p:tag name="PA" val="v5.2.4"/>
</p:tagLst>
</file>

<file path=ppt/tags/tag268.xml><?xml version="1.0" encoding="utf-8"?>
<p:tagLst xmlns:a="http://schemas.openxmlformats.org/drawingml/2006/main" xmlns:r="http://schemas.openxmlformats.org/officeDocument/2006/relationships" xmlns:p="http://schemas.openxmlformats.org/presentationml/2006/main">
  <p:tag name="PA" val="v5.2.4"/>
</p:tagLst>
</file>

<file path=ppt/tags/tag269.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70.xml><?xml version="1.0" encoding="utf-8"?>
<p:tagLst xmlns:a="http://schemas.openxmlformats.org/drawingml/2006/main" xmlns:r="http://schemas.openxmlformats.org/officeDocument/2006/relationships" xmlns:p="http://schemas.openxmlformats.org/presentationml/2006/main">
  <p:tag name="PA" val="v5.2.4"/>
</p:tagLst>
</file>

<file path=ppt/tags/tag271.xml><?xml version="1.0" encoding="utf-8"?>
<p:tagLst xmlns:a="http://schemas.openxmlformats.org/drawingml/2006/main" xmlns:r="http://schemas.openxmlformats.org/officeDocument/2006/relationships" xmlns:p="http://schemas.openxmlformats.org/presentationml/2006/main">
  <p:tag name="PA" val="v5.2.4"/>
</p:tagLst>
</file>

<file path=ppt/tags/tag272.xml><?xml version="1.0" encoding="utf-8"?>
<p:tagLst xmlns:a="http://schemas.openxmlformats.org/drawingml/2006/main" xmlns:r="http://schemas.openxmlformats.org/officeDocument/2006/relationships" xmlns:p="http://schemas.openxmlformats.org/presentationml/2006/main">
  <p:tag name="PA" val="v5.2.4"/>
</p:tagLst>
</file>

<file path=ppt/tags/tag273.xml><?xml version="1.0" encoding="utf-8"?>
<p:tagLst xmlns:a="http://schemas.openxmlformats.org/drawingml/2006/main" xmlns:r="http://schemas.openxmlformats.org/officeDocument/2006/relationships" xmlns:p="http://schemas.openxmlformats.org/presentationml/2006/main">
  <p:tag name="PA" val="v5.2.4"/>
</p:tagLst>
</file>

<file path=ppt/tags/tag274.xml><?xml version="1.0" encoding="utf-8"?>
<p:tagLst xmlns:a="http://schemas.openxmlformats.org/drawingml/2006/main" xmlns:r="http://schemas.openxmlformats.org/officeDocument/2006/relationships" xmlns:p="http://schemas.openxmlformats.org/presentationml/2006/main">
  <p:tag name="PA" val="v5.2.4"/>
</p:tagLst>
</file>

<file path=ppt/tags/tag275.xml><?xml version="1.0" encoding="utf-8"?>
<p:tagLst xmlns:a="http://schemas.openxmlformats.org/drawingml/2006/main" xmlns:r="http://schemas.openxmlformats.org/officeDocument/2006/relationships" xmlns:p="http://schemas.openxmlformats.org/presentationml/2006/main">
  <p:tag name="PA" val="v5.2.4"/>
</p:tagLst>
</file>

<file path=ppt/tags/tag276.xml><?xml version="1.0" encoding="utf-8"?>
<p:tagLst xmlns:a="http://schemas.openxmlformats.org/drawingml/2006/main" xmlns:r="http://schemas.openxmlformats.org/officeDocument/2006/relationships" xmlns:p="http://schemas.openxmlformats.org/presentationml/2006/main">
  <p:tag name="PA" val="v5.2.4"/>
</p:tagLst>
</file>

<file path=ppt/tags/tag277.xml><?xml version="1.0" encoding="utf-8"?>
<p:tagLst xmlns:a="http://schemas.openxmlformats.org/drawingml/2006/main" xmlns:r="http://schemas.openxmlformats.org/officeDocument/2006/relationships" xmlns:p="http://schemas.openxmlformats.org/presentationml/2006/main">
  <p:tag name="PA" val="v5.2.4"/>
</p:tagLst>
</file>

<file path=ppt/tags/tag278.xml><?xml version="1.0" encoding="utf-8"?>
<p:tagLst xmlns:a="http://schemas.openxmlformats.org/drawingml/2006/main" xmlns:r="http://schemas.openxmlformats.org/officeDocument/2006/relationships" xmlns:p="http://schemas.openxmlformats.org/presentationml/2006/main">
  <p:tag name="PA" val="v5.2.4"/>
</p:tagLst>
</file>

<file path=ppt/tags/tag279.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80.xml><?xml version="1.0" encoding="utf-8"?>
<p:tagLst xmlns:a="http://schemas.openxmlformats.org/drawingml/2006/main" xmlns:r="http://schemas.openxmlformats.org/officeDocument/2006/relationships" xmlns:p="http://schemas.openxmlformats.org/presentationml/2006/main">
  <p:tag name="PA" val="v5.2.4"/>
</p:tagLst>
</file>

<file path=ppt/tags/tag281.xml><?xml version="1.0" encoding="utf-8"?>
<p:tagLst xmlns:a="http://schemas.openxmlformats.org/drawingml/2006/main" xmlns:r="http://schemas.openxmlformats.org/officeDocument/2006/relationships" xmlns:p="http://schemas.openxmlformats.org/presentationml/2006/main">
  <p:tag name="PA" val="v5.2.4"/>
</p:tagLst>
</file>

<file path=ppt/tags/tag282.xml><?xml version="1.0" encoding="utf-8"?>
<p:tagLst xmlns:a="http://schemas.openxmlformats.org/drawingml/2006/main" xmlns:r="http://schemas.openxmlformats.org/officeDocument/2006/relationships" xmlns:p="http://schemas.openxmlformats.org/presentationml/2006/main">
  <p:tag name="PA" val="v5.2.4"/>
</p:tagLst>
</file>

<file path=ppt/tags/tag283.xml><?xml version="1.0" encoding="utf-8"?>
<p:tagLst xmlns:a="http://schemas.openxmlformats.org/drawingml/2006/main" xmlns:r="http://schemas.openxmlformats.org/officeDocument/2006/relationships" xmlns:p="http://schemas.openxmlformats.org/presentationml/2006/main">
  <p:tag name="PA" val="v5.2.4"/>
</p:tagLst>
</file>

<file path=ppt/tags/tag284.xml><?xml version="1.0" encoding="utf-8"?>
<p:tagLst xmlns:a="http://schemas.openxmlformats.org/drawingml/2006/main" xmlns:r="http://schemas.openxmlformats.org/officeDocument/2006/relationships" xmlns:p="http://schemas.openxmlformats.org/presentationml/2006/main">
  <p:tag name="PA" val="v5.2.4"/>
</p:tagLst>
</file>

<file path=ppt/tags/tag285.xml><?xml version="1.0" encoding="utf-8"?>
<p:tagLst xmlns:a="http://schemas.openxmlformats.org/drawingml/2006/main" xmlns:r="http://schemas.openxmlformats.org/officeDocument/2006/relationships" xmlns:p="http://schemas.openxmlformats.org/presentationml/2006/main">
  <p:tag name="PA" val="v5.2.4"/>
</p:tagLst>
</file>

<file path=ppt/tags/tag286.xml><?xml version="1.0" encoding="utf-8"?>
<p:tagLst xmlns:a="http://schemas.openxmlformats.org/drawingml/2006/main" xmlns:r="http://schemas.openxmlformats.org/officeDocument/2006/relationships" xmlns:p="http://schemas.openxmlformats.org/presentationml/2006/main">
  <p:tag name="PA" val="v5.2.4"/>
</p:tagLst>
</file>

<file path=ppt/tags/tag287.xml><?xml version="1.0" encoding="utf-8"?>
<p:tagLst xmlns:a="http://schemas.openxmlformats.org/drawingml/2006/main" xmlns:r="http://schemas.openxmlformats.org/officeDocument/2006/relationships" xmlns:p="http://schemas.openxmlformats.org/presentationml/2006/main">
  <p:tag name="PA" val="v5.2.4"/>
</p:tagLst>
</file>

<file path=ppt/tags/tag288.xml><?xml version="1.0" encoding="utf-8"?>
<p:tagLst xmlns:a="http://schemas.openxmlformats.org/drawingml/2006/main" xmlns:r="http://schemas.openxmlformats.org/officeDocument/2006/relationships" xmlns:p="http://schemas.openxmlformats.org/presentationml/2006/main">
  <p:tag name="PA" val="v5.2.4"/>
</p:tagLst>
</file>

<file path=ppt/tags/tag289.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290.xml><?xml version="1.0" encoding="utf-8"?>
<p:tagLst xmlns:a="http://schemas.openxmlformats.org/drawingml/2006/main" xmlns:r="http://schemas.openxmlformats.org/officeDocument/2006/relationships" xmlns:p="http://schemas.openxmlformats.org/presentationml/2006/main">
  <p:tag name="PA" val="v5.2.4"/>
</p:tagLst>
</file>

<file path=ppt/tags/tag291.xml><?xml version="1.0" encoding="utf-8"?>
<p:tagLst xmlns:a="http://schemas.openxmlformats.org/drawingml/2006/main" xmlns:r="http://schemas.openxmlformats.org/officeDocument/2006/relationships" xmlns:p="http://schemas.openxmlformats.org/presentationml/2006/main">
  <p:tag name="PA" val="v5.2.4"/>
</p:tagLst>
</file>

<file path=ppt/tags/tag292.xml><?xml version="1.0" encoding="utf-8"?>
<p:tagLst xmlns:a="http://schemas.openxmlformats.org/drawingml/2006/main" xmlns:r="http://schemas.openxmlformats.org/officeDocument/2006/relationships" xmlns:p="http://schemas.openxmlformats.org/presentationml/2006/main">
  <p:tag name="PA" val="v5.2.4"/>
</p:tagLst>
</file>

<file path=ppt/tags/tag293.xml><?xml version="1.0" encoding="utf-8"?>
<p:tagLst xmlns:a="http://schemas.openxmlformats.org/drawingml/2006/main" xmlns:r="http://schemas.openxmlformats.org/officeDocument/2006/relationships" xmlns:p="http://schemas.openxmlformats.org/presentationml/2006/main">
  <p:tag name="PA" val="v5.2.4"/>
</p:tagLst>
</file>

<file path=ppt/tags/tag294.xml><?xml version="1.0" encoding="utf-8"?>
<p:tagLst xmlns:a="http://schemas.openxmlformats.org/drawingml/2006/main" xmlns:r="http://schemas.openxmlformats.org/officeDocument/2006/relationships" xmlns:p="http://schemas.openxmlformats.org/presentationml/2006/main">
  <p:tag name="PA" val="v5.2.4"/>
</p:tagLst>
</file>

<file path=ppt/tags/tag295.xml><?xml version="1.0" encoding="utf-8"?>
<p:tagLst xmlns:a="http://schemas.openxmlformats.org/drawingml/2006/main" xmlns:r="http://schemas.openxmlformats.org/officeDocument/2006/relationships" xmlns:p="http://schemas.openxmlformats.org/presentationml/2006/main">
  <p:tag name="PA" val="v5.2.4"/>
</p:tagLst>
</file>

<file path=ppt/tags/tag296.xml><?xml version="1.0" encoding="utf-8"?>
<p:tagLst xmlns:a="http://schemas.openxmlformats.org/drawingml/2006/main" xmlns:r="http://schemas.openxmlformats.org/officeDocument/2006/relationships" xmlns:p="http://schemas.openxmlformats.org/presentationml/2006/main">
  <p:tag name="PA" val="v5.2.4"/>
</p:tagLst>
</file>

<file path=ppt/tags/tag297.xml><?xml version="1.0" encoding="utf-8"?>
<p:tagLst xmlns:a="http://schemas.openxmlformats.org/drawingml/2006/main" xmlns:r="http://schemas.openxmlformats.org/officeDocument/2006/relationships" xmlns:p="http://schemas.openxmlformats.org/presentationml/2006/main">
  <p:tag name="PA" val="v5.2.4"/>
</p:tagLst>
</file>

<file path=ppt/tags/tag298.xml><?xml version="1.0" encoding="utf-8"?>
<p:tagLst xmlns:a="http://schemas.openxmlformats.org/drawingml/2006/main" xmlns:r="http://schemas.openxmlformats.org/officeDocument/2006/relationships" xmlns:p="http://schemas.openxmlformats.org/presentationml/2006/main">
  <p:tag name="PA" val="v5.2.4"/>
</p:tagLst>
</file>

<file path=ppt/tags/tag29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00.xml><?xml version="1.0" encoding="utf-8"?>
<p:tagLst xmlns:a="http://schemas.openxmlformats.org/drawingml/2006/main" xmlns:r="http://schemas.openxmlformats.org/officeDocument/2006/relationships" xmlns:p="http://schemas.openxmlformats.org/presentationml/2006/main">
  <p:tag name="PA" val="v5.2.4"/>
</p:tagLst>
</file>

<file path=ppt/tags/tag301.xml><?xml version="1.0" encoding="utf-8"?>
<p:tagLst xmlns:a="http://schemas.openxmlformats.org/drawingml/2006/main" xmlns:r="http://schemas.openxmlformats.org/officeDocument/2006/relationships" xmlns:p="http://schemas.openxmlformats.org/presentationml/2006/main">
  <p:tag name="PA" val="v5.2.4"/>
</p:tagLst>
</file>

<file path=ppt/tags/tag302.xml><?xml version="1.0" encoding="utf-8"?>
<p:tagLst xmlns:a="http://schemas.openxmlformats.org/drawingml/2006/main" xmlns:r="http://schemas.openxmlformats.org/officeDocument/2006/relationships" xmlns:p="http://schemas.openxmlformats.org/presentationml/2006/main">
  <p:tag name="PA" val="v5.2.4"/>
</p:tagLst>
</file>

<file path=ppt/tags/tag303.xml><?xml version="1.0" encoding="utf-8"?>
<p:tagLst xmlns:a="http://schemas.openxmlformats.org/drawingml/2006/main" xmlns:r="http://schemas.openxmlformats.org/officeDocument/2006/relationships" xmlns:p="http://schemas.openxmlformats.org/presentationml/2006/main">
  <p:tag name="PA" val="v5.2.4"/>
</p:tagLst>
</file>

<file path=ppt/tags/tag304.xml><?xml version="1.0" encoding="utf-8"?>
<p:tagLst xmlns:a="http://schemas.openxmlformats.org/drawingml/2006/main" xmlns:r="http://schemas.openxmlformats.org/officeDocument/2006/relationships" xmlns:p="http://schemas.openxmlformats.org/presentationml/2006/main">
  <p:tag name="PA" val="v5.2.4"/>
</p:tagLst>
</file>

<file path=ppt/tags/tag305.xml><?xml version="1.0" encoding="utf-8"?>
<p:tagLst xmlns:a="http://schemas.openxmlformats.org/drawingml/2006/main" xmlns:r="http://schemas.openxmlformats.org/officeDocument/2006/relationships" xmlns:p="http://schemas.openxmlformats.org/presentationml/2006/main">
  <p:tag name="PA" val="v5.2.4"/>
</p:tagLst>
</file>

<file path=ppt/tags/tag306.xml><?xml version="1.0" encoding="utf-8"?>
<p:tagLst xmlns:a="http://schemas.openxmlformats.org/drawingml/2006/main" xmlns:r="http://schemas.openxmlformats.org/officeDocument/2006/relationships" xmlns:p="http://schemas.openxmlformats.org/presentationml/2006/main">
  <p:tag name="PA" val="v5.2.4"/>
</p:tagLst>
</file>

<file path=ppt/tags/tag307.xml><?xml version="1.0" encoding="utf-8"?>
<p:tagLst xmlns:a="http://schemas.openxmlformats.org/drawingml/2006/main" xmlns:r="http://schemas.openxmlformats.org/officeDocument/2006/relationships" xmlns:p="http://schemas.openxmlformats.org/presentationml/2006/main">
  <p:tag name="PA" val="v5.2.4"/>
</p:tagLst>
</file>

<file path=ppt/tags/tag308.xml><?xml version="1.0" encoding="utf-8"?>
<p:tagLst xmlns:a="http://schemas.openxmlformats.org/drawingml/2006/main" xmlns:r="http://schemas.openxmlformats.org/officeDocument/2006/relationships" xmlns:p="http://schemas.openxmlformats.org/presentationml/2006/main">
  <p:tag name="PA" val="v5.2.4"/>
</p:tagLst>
</file>

<file path=ppt/tags/tag309.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10.xml><?xml version="1.0" encoding="utf-8"?>
<p:tagLst xmlns:a="http://schemas.openxmlformats.org/drawingml/2006/main" xmlns:r="http://schemas.openxmlformats.org/officeDocument/2006/relationships" xmlns:p="http://schemas.openxmlformats.org/presentationml/2006/main">
  <p:tag name="PA" val="v5.2.4"/>
</p:tagLst>
</file>

<file path=ppt/tags/tag311.xml><?xml version="1.0" encoding="utf-8"?>
<p:tagLst xmlns:a="http://schemas.openxmlformats.org/drawingml/2006/main" xmlns:r="http://schemas.openxmlformats.org/officeDocument/2006/relationships" xmlns:p="http://schemas.openxmlformats.org/presentationml/2006/main">
  <p:tag name="PA" val="v5.2.4"/>
</p:tagLst>
</file>

<file path=ppt/tags/tag312.xml><?xml version="1.0" encoding="utf-8"?>
<p:tagLst xmlns:a="http://schemas.openxmlformats.org/drawingml/2006/main" xmlns:r="http://schemas.openxmlformats.org/officeDocument/2006/relationships" xmlns:p="http://schemas.openxmlformats.org/presentationml/2006/main">
  <p:tag name="PA" val="v5.2.4"/>
</p:tagLst>
</file>

<file path=ppt/tags/tag313.xml><?xml version="1.0" encoding="utf-8"?>
<p:tagLst xmlns:a="http://schemas.openxmlformats.org/drawingml/2006/main" xmlns:r="http://schemas.openxmlformats.org/officeDocument/2006/relationships" xmlns:p="http://schemas.openxmlformats.org/presentationml/2006/main">
  <p:tag name="PA" val="v5.2.4"/>
</p:tagLst>
</file>

<file path=ppt/tags/tag314.xml><?xml version="1.0" encoding="utf-8"?>
<p:tagLst xmlns:a="http://schemas.openxmlformats.org/drawingml/2006/main" xmlns:r="http://schemas.openxmlformats.org/officeDocument/2006/relationships" xmlns:p="http://schemas.openxmlformats.org/presentationml/2006/main">
  <p:tag name="PA" val="v5.2.4"/>
</p:tagLst>
</file>

<file path=ppt/tags/tag315.xml><?xml version="1.0" encoding="utf-8"?>
<p:tagLst xmlns:a="http://schemas.openxmlformats.org/drawingml/2006/main" xmlns:r="http://schemas.openxmlformats.org/officeDocument/2006/relationships" xmlns:p="http://schemas.openxmlformats.org/presentationml/2006/main">
  <p:tag name="PA" val="v5.2.4"/>
</p:tagLst>
</file>

<file path=ppt/tags/tag316.xml><?xml version="1.0" encoding="utf-8"?>
<p:tagLst xmlns:a="http://schemas.openxmlformats.org/drawingml/2006/main" xmlns:r="http://schemas.openxmlformats.org/officeDocument/2006/relationships" xmlns:p="http://schemas.openxmlformats.org/presentationml/2006/main">
  <p:tag name="PA" val="v5.2.4"/>
</p:tagLst>
</file>

<file path=ppt/tags/tag317.xml><?xml version="1.0" encoding="utf-8"?>
<p:tagLst xmlns:a="http://schemas.openxmlformats.org/drawingml/2006/main" xmlns:r="http://schemas.openxmlformats.org/officeDocument/2006/relationships" xmlns:p="http://schemas.openxmlformats.org/presentationml/2006/main">
  <p:tag name="PA" val="v5.2.4"/>
</p:tagLst>
</file>

<file path=ppt/tags/tag318.xml><?xml version="1.0" encoding="utf-8"?>
<p:tagLst xmlns:a="http://schemas.openxmlformats.org/drawingml/2006/main" xmlns:r="http://schemas.openxmlformats.org/officeDocument/2006/relationships" xmlns:p="http://schemas.openxmlformats.org/presentationml/2006/main">
  <p:tag name="PA" val="v5.2.4"/>
</p:tagLst>
</file>

<file path=ppt/tags/tag319.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20.xml><?xml version="1.0" encoding="utf-8"?>
<p:tagLst xmlns:a="http://schemas.openxmlformats.org/drawingml/2006/main" xmlns:r="http://schemas.openxmlformats.org/officeDocument/2006/relationships" xmlns:p="http://schemas.openxmlformats.org/presentationml/2006/main">
  <p:tag name="PA" val="v5.2.4"/>
</p:tagLst>
</file>

<file path=ppt/tags/tag321.xml><?xml version="1.0" encoding="utf-8"?>
<p:tagLst xmlns:a="http://schemas.openxmlformats.org/drawingml/2006/main" xmlns:r="http://schemas.openxmlformats.org/officeDocument/2006/relationships" xmlns:p="http://schemas.openxmlformats.org/presentationml/2006/main">
  <p:tag name="PA" val="v5.2.4"/>
</p:tagLst>
</file>

<file path=ppt/tags/tag322.xml><?xml version="1.0" encoding="utf-8"?>
<p:tagLst xmlns:a="http://schemas.openxmlformats.org/drawingml/2006/main" xmlns:r="http://schemas.openxmlformats.org/officeDocument/2006/relationships" xmlns:p="http://schemas.openxmlformats.org/presentationml/2006/main">
  <p:tag name="PA" val="v5.2.4"/>
</p:tagLst>
</file>

<file path=ppt/tags/tag323.xml><?xml version="1.0" encoding="utf-8"?>
<p:tagLst xmlns:a="http://schemas.openxmlformats.org/drawingml/2006/main" xmlns:r="http://schemas.openxmlformats.org/officeDocument/2006/relationships" xmlns:p="http://schemas.openxmlformats.org/presentationml/2006/main">
  <p:tag name="PA" val="v5.2.4"/>
</p:tagLst>
</file>

<file path=ppt/tags/tag324.xml><?xml version="1.0" encoding="utf-8"?>
<p:tagLst xmlns:a="http://schemas.openxmlformats.org/drawingml/2006/main" xmlns:r="http://schemas.openxmlformats.org/officeDocument/2006/relationships" xmlns:p="http://schemas.openxmlformats.org/presentationml/2006/main">
  <p:tag name="PA" val="v5.2.4"/>
</p:tagLst>
</file>

<file path=ppt/tags/tag325.xml><?xml version="1.0" encoding="utf-8"?>
<p:tagLst xmlns:a="http://schemas.openxmlformats.org/drawingml/2006/main" xmlns:r="http://schemas.openxmlformats.org/officeDocument/2006/relationships" xmlns:p="http://schemas.openxmlformats.org/presentationml/2006/main">
  <p:tag name="PA" val="v5.2.4"/>
</p:tagLst>
</file>

<file path=ppt/tags/tag326.xml><?xml version="1.0" encoding="utf-8"?>
<p:tagLst xmlns:a="http://schemas.openxmlformats.org/drawingml/2006/main" xmlns:r="http://schemas.openxmlformats.org/officeDocument/2006/relationships" xmlns:p="http://schemas.openxmlformats.org/presentationml/2006/main">
  <p:tag name="PA" val="v5.2.4"/>
</p:tagLst>
</file>

<file path=ppt/tags/tag327.xml><?xml version="1.0" encoding="utf-8"?>
<p:tagLst xmlns:a="http://schemas.openxmlformats.org/drawingml/2006/main" xmlns:r="http://schemas.openxmlformats.org/officeDocument/2006/relationships" xmlns:p="http://schemas.openxmlformats.org/presentationml/2006/main">
  <p:tag name="PA" val="v5.2.4"/>
</p:tagLst>
</file>

<file path=ppt/tags/tag328.xml><?xml version="1.0" encoding="utf-8"?>
<p:tagLst xmlns:a="http://schemas.openxmlformats.org/drawingml/2006/main" xmlns:r="http://schemas.openxmlformats.org/officeDocument/2006/relationships" xmlns:p="http://schemas.openxmlformats.org/presentationml/2006/main">
  <p:tag name="PA" val="v5.2.4"/>
</p:tagLst>
</file>

<file path=ppt/tags/tag329.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30.xml><?xml version="1.0" encoding="utf-8"?>
<p:tagLst xmlns:a="http://schemas.openxmlformats.org/drawingml/2006/main" xmlns:r="http://schemas.openxmlformats.org/officeDocument/2006/relationships" xmlns:p="http://schemas.openxmlformats.org/presentationml/2006/main">
  <p:tag name="PA" val="v5.2.4"/>
</p:tagLst>
</file>

<file path=ppt/tags/tag331.xml><?xml version="1.0" encoding="utf-8"?>
<p:tagLst xmlns:a="http://schemas.openxmlformats.org/drawingml/2006/main" xmlns:r="http://schemas.openxmlformats.org/officeDocument/2006/relationships" xmlns:p="http://schemas.openxmlformats.org/presentationml/2006/main">
  <p:tag name="PA" val="v5.2.4"/>
</p:tagLst>
</file>

<file path=ppt/tags/tag332.xml><?xml version="1.0" encoding="utf-8"?>
<p:tagLst xmlns:a="http://schemas.openxmlformats.org/drawingml/2006/main" xmlns:r="http://schemas.openxmlformats.org/officeDocument/2006/relationships" xmlns:p="http://schemas.openxmlformats.org/presentationml/2006/main">
  <p:tag name="PA" val="v5.2.4"/>
</p:tagLst>
</file>

<file path=ppt/tags/tag333.xml><?xml version="1.0" encoding="utf-8"?>
<p:tagLst xmlns:a="http://schemas.openxmlformats.org/drawingml/2006/main" xmlns:r="http://schemas.openxmlformats.org/officeDocument/2006/relationships" xmlns:p="http://schemas.openxmlformats.org/presentationml/2006/main">
  <p:tag name="PA" val="v5.2.4"/>
</p:tagLst>
</file>

<file path=ppt/tags/tag334.xml><?xml version="1.0" encoding="utf-8"?>
<p:tagLst xmlns:a="http://schemas.openxmlformats.org/drawingml/2006/main" xmlns:r="http://schemas.openxmlformats.org/officeDocument/2006/relationships" xmlns:p="http://schemas.openxmlformats.org/presentationml/2006/main">
  <p:tag name="PA" val="v5.2.4"/>
</p:tagLst>
</file>

<file path=ppt/tags/tag335.xml><?xml version="1.0" encoding="utf-8"?>
<p:tagLst xmlns:a="http://schemas.openxmlformats.org/drawingml/2006/main" xmlns:r="http://schemas.openxmlformats.org/officeDocument/2006/relationships" xmlns:p="http://schemas.openxmlformats.org/presentationml/2006/main">
  <p:tag name="PA" val="v5.2.4"/>
</p:tagLst>
</file>

<file path=ppt/tags/tag336.xml><?xml version="1.0" encoding="utf-8"?>
<p:tagLst xmlns:a="http://schemas.openxmlformats.org/drawingml/2006/main" xmlns:r="http://schemas.openxmlformats.org/officeDocument/2006/relationships" xmlns:p="http://schemas.openxmlformats.org/presentationml/2006/main">
  <p:tag name="PA" val="v5.2.4"/>
</p:tagLst>
</file>

<file path=ppt/tags/tag337.xml><?xml version="1.0" encoding="utf-8"?>
<p:tagLst xmlns:a="http://schemas.openxmlformats.org/drawingml/2006/main" xmlns:r="http://schemas.openxmlformats.org/officeDocument/2006/relationships" xmlns:p="http://schemas.openxmlformats.org/presentationml/2006/main">
  <p:tag name="PA" val="v5.2.4"/>
</p:tagLst>
</file>

<file path=ppt/tags/tag338.xml><?xml version="1.0" encoding="utf-8"?>
<p:tagLst xmlns:a="http://schemas.openxmlformats.org/drawingml/2006/main" xmlns:r="http://schemas.openxmlformats.org/officeDocument/2006/relationships" xmlns:p="http://schemas.openxmlformats.org/presentationml/2006/main">
  <p:tag name="PA" val="v5.2.4"/>
</p:tagLst>
</file>

<file path=ppt/tags/tag339.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40.xml><?xml version="1.0" encoding="utf-8"?>
<p:tagLst xmlns:a="http://schemas.openxmlformats.org/drawingml/2006/main" xmlns:r="http://schemas.openxmlformats.org/officeDocument/2006/relationships" xmlns:p="http://schemas.openxmlformats.org/presentationml/2006/main">
  <p:tag name="PA" val="v5.2.4"/>
</p:tagLst>
</file>

<file path=ppt/tags/tag341.xml><?xml version="1.0" encoding="utf-8"?>
<p:tagLst xmlns:a="http://schemas.openxmlformats.org/drawingml/2006/main" xmlns:r="http://schemas.openxmlformats.org/officeDocument/2006/relationships" xmlns:p="http://schemas.openxmlformats.org/presentationml/2006/main">
  <p:tag name="PA" val="v5.2.4"/>
</p:tagLst>
</file>

<file path=ppt/tags/tag342.xml><?xml version="1.0" encoding="utf-8"?>
<p:tagLst xmlns:a="http://schemas.openxmlformats.org/drawingml/2006/main" xmlns:r="http://schemas.openxmlformats.org/officeDocument/2006/relationships" xmlns:p="http://schemas.openxmlformats.org/presentationml/2006/main">
  <p:tag name="PA" val="v5.2.4"/>
</p:tagLst>
</file>

<file path=ppt/tags/tag343.xml><?xml version="1.0" encoding="utf-8"?>
<p:tagLst xmlns:a="http://schemas.openxmlformats.org/drawingml/2006/main" xmlns:r="http://schemas.openxmlformats.org/officeDocument/2006/relationships" xmlns:p="http://schemas.openxmlformats.org/presentationml/2006/main">
  <p:tag name="PA" val="v5.2.4"/>
</p:tagLst>
</file>

<file path=ppt/tags/tag344.xml><?xml version="1.0" encoding="utf-8"?>
<p:tagLst xmlns:a="http://schemas.openxmlformats.org/drawingml/2006/main" xmlns:r="http://schemas.openxmlformats.org/officeDocument/2006/relationships" xmlns:p="http://schemas.openxmlformats.org/presentationml/2006/main">
  <p:tag name="PA" val="v5.2.4"/>
</p:tagLst>
</file>

<file path=ppt/tags/tag345.xml><?xml version="1.0" encoding="utf-8"?>
<p:tagLst xmlns:a="http://schemas.openxmlformats.org/drawingml/2006/main" xmlns:r="http://schemas.openxmlformats.org/officeDocument/2006/relationships" xmlns:p="http://schemas.openxmlformats.org/presentationml/2006/main">
  <p:tag name="PA" val="v5.2.4"/>
</p:tagLst>
</file>

<file path=ppt/tags/tag346.xml><?xml version="1.0" encoding="utf-8"?>
<p:tagLst xmlns:a="http://schemas.openxmlformats.org/drawingml/2006/main" xmlns:r="http://schemas.openxmlformats.org/officeDocument/2006/relationships" xmlns:p="http://schemas.openxmlformats.org/presentationml/2006/main">
  <p:tag name="PA" val="v5.2.4"/>
</p:tagLst>
</file>

<file path=ppt/tags/tag347.xml><?xml version="1.0" encoding="utf-8"?>
<p:tagLst xmlns:a="http://schemas.openxmlformats.org/drawingml/2006/main" xmlns:r="http://schemas.openxmlformats.org/officeDocument/2006/relationships" xmlns:p="http://schemas.openxmlformats.org/presentationml/2006/main">
  <p:tag name="PA" val="v5.2.4"/>
</p:tagLst>
</file>

<file path=ppt/tags/tag348.xml><?xml version="1.0" encoding="utf-8"?>
<p:tagLst xmlns:a="http://schemas.openxmlformats.org/drawingml/2006/main" xmlns:r="http://schemas.openxmlformats.org/officeDocument/2006/relationships" xmlns:p="http://schemas.openxmlformats.org/presentationml/2006/main">
  <p:tag name="PA" val="v5.2.4"/>
</p:tagLst>
</file>

<file path=ppt/tags/tag349.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50.xml><?xml version="1.0" encoding="utf-8"?>
<p:tagLst xmlns:a="http://schemas.openxmlformats.org/drawingml/2006/main" xmlns:r="http://schemas.openxmlformats.org/officeDocument/2006/relationships" xmlns:p="http://schemas.openxmlformats.org/presentationml/2006/main">
  <p:tag name="PA" val="v5.2.4"/>
</p:tagLst>
</file>

<file path=ppt/tags/tag351.xml><?xml version="1.0" encoding="utf-8"?>
<p:tagLst xmlns:a="http://schemas.openxmlformats.org/drawingml/2006/main" xmlns:r="http://schemas.openxmlformats.org/officeDocument/2006/relationships" xmlns:p="http://schemas.openxmlformats.org/presentationml/2006/main">
  <p:tag name="PA" val="v5.2.4"/>
</p:tagLst>
</file>

<file path=ppt/tags/tag352.xml><?xml version="1.0" encoding="utf-8"?>
<p:tagLst xmlns:a="http://schemas.openxmlformats.org/drawingml/2006/main" xmlns:r="http://schemas.openxmlformats.org/officeDocument/2006/relationships" xmlns:p="http://schemas.openxmlformats.org/presentationml/2006/main">
  <p:tag name="PA" val="v5.2.4"/>
</p:tagLst>
</file>

<file path=ppt/tags/tag353.xml><?xml version="1.0" encoding="utf-8"?>
<p:tagLst xmlns:a="http://schemas.openxmlformats.org/drawingml/2006/main" xmlns:r="http://schemas.openxmlformats.org/officeDocument/2006/relationships" xmlns:p="http://schemas.openxmlformats.org/presentationml/2006/main">
  <p:tag name="PA" val="v5.2.4"/>
</p:tagLst>
</file>

<file path=ppt/tags/tag354.xml><?xml version="1.0" encoding="utf-8"?>
<p:tagLst xmlns:a="http://schemas.openxmlformats.org/drawingml/2006/main" xmlns:r="http://schemas.openxmlformats.org/officeDocument/2006/relationships" xmlns:p="http://schemas.openxmlformats.org/presentationml/2006/main">
  <p:tag name="PA" val="v5.2.4"/>
</p:tagLst>
</file>

<file path=ppt/tags/tag355.xml><?xml version="1.0" encoding="utf-8"?>
<p:tagLst xmlns:a="http://schemas.openxmlformats.org/drawingml/2006/main" xmlns:r="http://schemas.openxmlformats.org/officeDocument/2006/relationships" xmlns:p="http://schemas.openxmlformats.org/presentationml/2006/main">
  <p:tag name="PA" val="v5.2.4"/>
</p:tagLst>
</file>

<file path=ppt/tags/tag356.xml><?xml version="1.0" encoding="utf-8"?>
<p:tagLst xmlns:a="http://schemas.openxmlformats.org/drawingml/2006/main" xmlns:r="http://schemas.openxmlformats.org/officeDocument/2006/relationships" xmlns:p="http://schemas.openxmlformats.org/presentationml/2006/main">
  <p:tag name="PA" val="v5.2.4"/>
</p:tagLst>
</file>

<file path=ppt/tags/tag357.xml><?xml version="1.0" encoding="utf-8"?>
<p:tagLst xmlns:a="http://schemas.openxmlformats.org/drawingml/2006/main" xmlns:r="http://schemas.openxmlformats.org/officeDocument/2006/relationships" xmlns:p="http://schemas.openxmlformats.org/presentationml/2006/main">
  <p:tag name="PA" val="v5.2.4"/>
</p:tagLst>
</file>

<file path=ppt/tags/tag358.xml><?xml version="1.0" encoding="utf-8"?>
<p:tagLst xmlns:a="http://schemas.openxmlformats.org/drawingml/2006/main" xmlns:r="http://schemas.openxmlformats.org/officeDocument/2006/relationships" xmlns:p="http://schemas.openxmlformats.org/presentationml/2006/main">
  <p:tag name="PA" val="v5.2.4"/>
</p:tagLst>
</file>

<file path=ppt/tags/tag359.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60.xml><?xml version="1.0" encoding="utf-8"?>
<p:tagLst xmlns:a="http://schemas.openxmlformats.org/drawingml/2006/main" xmlns:r="http://schemas.openxmlformats.org/officeDocument/2006/relationships" xmlns:p="http://schemas.openxmlformats.org/presentationml/2006/main">
  <p:tag name="PA" val="v5.2.4"/>
</p:tagLst>
</file>

<file path=ppt/tags/tag361.xml><?xml version="1.0" encoding="utf-8"?>
<p:tagLst xmlns:a="http://schemas.openxmlformats.org/drawingml/2006/main" xmlns:r="http://schemas.openxmlformats.org/officeDocument/2006/relationships" xmlns:p="http://schemas.openxmlformats.org/presentationml/2006/main">
  <p:tag name="PA" val="v5.2.4"/>
</p:tagLst>
</file>

<file path=ppt/tags/tag362.xml><?xml version="1.0" encoding="utf-8"?>
<p:tagLst xmlns:a="http://schemas.openxmlformats.org/drawingml/2006/main" xmlns:r="http://schemas.openxmlformats.org/officeDocument/2006/relationships" xmlns:p="http://schemas.openxmlformats.org/presentationml/2006/main">
  <p:tag name="PA" val="v5.2.4"/>
</p:tagLst>
</file>

<file path=ppt/tags/tag363.xml><?xml version="1.0" encoding="utf-8"?>
<p:tagLst xmlns:a="http://schemas.openxmlformats.org/drawingml/2006/main" xmlns:r="http://schemas.openxmlformats.org/officeDocument/2006/relationships" xmlns:p="http://schemas.openxmlformats.org/presentationml/2006/main">
  <p:tag name="PA" val="v5.2.4"/>
</p:tagLst>
</file>

<file path=ppt/tags/tag364.xml><?xml version="1.0" encoding="utf-8"?>
<p:tagLst xmlns:a="http://schemas.openxmlformats.org/drawingml/2006/main" xmlns:r="http://schemas.openxmlformats.org/officeDocument/2006/relationships" xmlns:p="http://schemas.openxmlformats.org/presentationml/2006/main">
  <p:tag name="PA" val="v5.2.4"/>
</p:tagLst>
</file>

<file path=ppt/tags/tag365.xml><?xml version="1.0" encoding="utf-8"?>
<p:tagLst xmlns:a="http://schemas.openxmlformats.org/drawingml/2006/main" xmlns:r="http://schemas.openxmlformats.org/officeDocument/2006/relationships" xmlns:p="http://schemas.openxmlformats.org/presentationml/2006/main">
  <p:tag name="PA" val="v5.2.4"/>
</p:tagLst>
</file>

<file path=ppt/tags/tag366.xml><?xml version="1.0" encoding="utf-8"?>
<p:tagLst xmlns:a="http://schemas.openxmlformats.org/drawingml/2006/main" xmlns:r="http://schemas.openxmlformats.org/officeDocument/2006/relationships" xmlns:p="http://schemas.openxmlformats.org/presentationml/2006/main">
  <p:tag name="PA" val="v5.2.4"/>
</p:tagLst>
</file>

<file path=ppt/tags/tag367.xml><?xml version="1.0" encoding="utf-8"?>
<p:tagLst xmlns:a="http://schemas.openxmlformats.org/drawingml/2006/main" xmlns:r="http://schemas.openxmlformats.org/officeDocument/2006/relationships" xmlns:p="http://schemas.openxmlformats.org/presentationml/2006/main">
  <p:tag name="PA" val="v5.2.4"/>
</p:tagLst>
</file>

<file path=ppt/tags/tag368.xml><?xml version="1.0" encoding="utf-8"?>
<p:tagLst xmlns:a="http://schemas.openxmlformats.org/drawingml/2006/main" xmlns:r="http://schemas.openxmlformats.org/officeDocument/2006/relationships" xmlns:p="http://schemas.openxmlformats.org/presentationml/2006/main">
  <p:tag name="PA" val="v5.2.4"/>
</p:tagLst>
</file>

<file path=ppt/tags/tag369.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70.xml><?xml version="1.0" encoding="utf-8"?>
<p:tagLst xmlns:a="http://schemas.openxmlformats.org/drawingml/2006/main" xmlns:r="http://schemas.openxmlformats.org/officeDocument/2006/relationships" xmlns:p="http://schemas.openxmlformats.org/presentationml/2006/main">
  <p:tag name="PA" val="v5.2.4"/>
</p:tagLst>
</file>

<file path=ppt/tags/tag371.xml><?xml version="1.0" encoding="utf-8"?>
<p:tagLst xmlns:a="http://schemas.openxmlformats.org/drawingml/2006/main" xmlns:r="http://schemas.openxmlformats.org/officeDocument/2006/relationships" xmlns:p="http://schemas.openxmlformats.org/presentationml/2006/main">
  <p:tag name="PA" val="v5.2.4"/>
</p:tagLst>
</file>

<file path=ppt/tags/tag372.xml><?xml version="1.0" encoding="utf-8"?>
<p:tagLst xmlns:a="http://schemas.openxmlformats.org/drawingml/2006/main" xmlns:r="http://schemas.openxmlformats.org/officeDocument/2006/relationships" xmlns:p="http://schemas.openxmlformats.org/presentationml/2006/main">
  <p:tag name="PA" val="v5.2.4"/>
</p:tagLst>
</file>

<file path=ppt/tags/tag373.xml><?xml version="1.0" encoding="utf-8"?>
<p:tagLst xmlns:a="http://schemas.openxmlformats.org/drawingml/2006/main" xmlns:r="http://schemas.openxmlformats.org/officeDocument/2006/relationships" xmlns:p="http://schemas.openxmlformats.org/presentationml/2006/main">
  <p:tag name="PA" val="v5.2.4"/>
</p:tagLst>
</file>

<file path=ppt/tags/tag374.xml><?xml version="1.0" encoding="utf-8"?>
<p:tagLst xmlns:a="http://schemas.openxmlformats.org/drawingml/2006/main" xmlns:r="http://schemas.openxmlformats.org/officeDocument/2006/relationships" xmlns:p="http://schemas.openxmlformats.org/presentationml/2006/main">
  <p:tag name="PA" val="v5.2.4"/>
</p:tagLst>
</file>

<file path=ppt/tags/tag375.xml><?xml version="1.0" encoding="utf-8"?>
<p:tagLst xmlns:a="http://schemas.openxmlformats.org/drawingml/2006/main" xmlns:r="http://schemas.openxmlformats.org/officeDocument/2006/relationships" xmlns:p="http://schemas.openxmlformats.org/presentationml/2006/main">
  <p:tag name="PA" val="v5.2.4"/>
</p:tagLst>
</file>

<file path=ppt/tags/tag376.xml><?xml version="1.0" encoding="utf-8"?>
<p:tagLst xmlns:a="http://schemas.openxmlformats.org/drawingml/2006/main" xmlns:r="http://schemas.openxmlformats.org/officeDocument/2006/relationships" xmlns:p="http://schemas.openxmlformats.org/presentationml/2006/main">
  <p:tag name="PA" val="v5.2.4"/>
</p:tagLst>
</file>

<file path=ppt/tags/tag377.xml><?xml version="1.0" encoding="utf-8"?>
<p:tagLst xmlns:a="http://schemas.openxmlformats.org/drawingml/2006/main" xmlns:r="http://schemas.openxmlformats.org/officeDocument/2006/relationships" xmlns:p="http://schemas.openxmlformats.org/presentationml/2006/main">
  <p:tag name="PA" val="v5.2.4"/>
</p:tagLst>
</file>

<file path=ppt/tags/tag378.xml><?xml version="1.0" encoding="utf-8"?>
<p:tagLst xmlns:a="http://schemas.openxmlformats.org/drawingml/2006/main" xmlns:r="http://schemas.openxmlformats.org/officeDocument/2006/relationships" xmlns:p="http://schemas.openxmlformats.org/presentationml/2006/main">
  <p:tag name="PA" val="v5.2.4"/>
</p:tagLst>
</file>

<file path=ppt/tags/tag379.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80.xml><?xml version="1.0" encoding="utf-8"?>
<p:tagLst xmlns:a="http://schemas.openxmlformats.org/drawingml/2006/main" xmlns:r="http://schemas.openxmlformats.org/officeDocument/2006/relationships" xmlns:p="http://schemas.openxmlformats.org/presentationml/2006/main">
  <p:tag name="PA" val="v5.2.4"/>
</p:tagLst>
</file>

<file path=ppt/tags/tag381.xml><?xml version="1.0" encoding="utf-8"?>
<p:tagLst xmlns:a="http://schemas.openxmlformats.org/drawingml/2006/main" xmlns:r="http://schemas.openxmlformats.org/officeDocument/2006/relationships" xmlns:p="http://schemas.openxmlformats.org/presentationml/2006/main">
  <p:tag name="PA" val="v5.2.4"/>
</p:tagLst>
</file>

<file path=ppt/tags/tag382.xml><?xml version="1.0" encoding="utf-8"?>
<p:tagLst xmlns:a="http://schemas.openxmlformats.org/drawingml/2006/main" xmlns:r="http://schemas.openxmlformats.org/officeDocument/2006/relationships" xmlns:p="http://schemas.openxmlformats.org/presentationml/2006/main">
  <p:tag name="PA" val="v5.2.4"/>
</p:tagLst>
</file>

<file path=ppt/tags/tag383.xml><?xml version="1.0" encoding="utf-8"?>
<p:tagLst xmlns:a="http://schemas.openxmlformats.org/drawingml/2006/main" xmlns:r="http://schemas.openxmlformats.org/officeDocument/2006/relationships" xmlns:p="http://schemas.openxmlformats.org/presentationml/2006/main">
  <p:tag name="PA" val="v5.2.4"/>
</p:tagLst>
</file>

<file path=ppt/tags/tag384.xml><?xml version="1.0" encoding="utf-8"?>
<p:tagLst xmlns:a="http://schemas.openxmlformats.org/drawingml/2006/main" xmlns:r="http://schemas.openxmlformats.org/officeDocument/2006/relationships" xmlns:p="http://schemas.openxmlformats.org/presentationml/2006/main">
  <p:tag name="PA" val="v5.2.4"/>
</p:tagLst>
</file>

<file path=ppt/tags/tag385.xml><?xml version="1.0" encoding="utf-8"?>
<p:tagLst xmlns:a="http://schemas.openxmlformats.org/drawingml/2006/main" xmlns:r="http://schemas.openxmlformats.org/officeDocument/2006/relationships" xmlns:p="http://schemas.openxmlformats.org/presentationml/2006/main">
  <p:tag name="PA" val="v5.2.4"/>
</p:tagLst>
</file>

<file path=ppt/tags/tag386.xml><?xml version="1.0" encoding="utf-8"?>
<p:tagLst xmlns:a="http://schemas.openxmlformats.org/drawingml/2006/main" xmlns:r="http://schemas.openxmlformats.org/officeDocument/2006/relationships" xmlns:p="http://schemas.openxmlformats.org/presentationml/2006/main">
  <p:tag name="PA" val="v5.2.4"/>
</p:tagLst>
</file>

<file path=ppt/tags/tag387.xml><?xml version="1.0" encoding="utf-8"?>
<p:tagLst xmlns:a="http://schemas.openxmlformats.org/drawingml/2006/main" xmlns:r="http://schemas.openxmlformats.org/officeDocument/2006/relationships" xmlns:p="http://schemas.openxmlformats.org/presentationml/2006/main">
  <p:tag name="PA" val="v5.2.4"/>
</p:tagLst>
</file>

<file path=ppt/tags/tag388.xml><?xml version="1.0" encoding="utf-8"?>
<p:tagLst xmlns:a="http://schemas.openxmlformats.org/drawingml/2006/main" xmlns:r="http://schemas.openxmlformats.org/officeDocument/2006/relationships" xmlns:p="http://schemas.openxmlformats.org/presentationml/2006/main">
  <p:tag name="PA" val="v5.2.4"/>
</p:tagLst>
</file>

<file path=ppt/tags/tag389.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390.xml><?xml version="1.0" encoding="utf-8"?>
<p:tagLst xmlns:a="http://schemas.openxmlformats.org/drawingml/2006/main" xmlns:r="http://schemas.openxmlformats.org/officeDocument/2006/relationships" xmlns:p="http://schemas.openxmlformats.org/presentationml/2006/main">
  <p:tag name="PA" val="v5.2.4"/>
</p:tagLst>
</file>

<file path=ppt/tags/tag391.xml><?xml version="1.0" encoding="utf-8"?>
<p:tagLst xmlns:a="http://schemas.openxmlformats.org/drawingml/2006/main" xmlns:r="http://schemas.openxmlformats.org/officeDocument/2006/relationships" xmlns:p="http://schemas.openxmlformats.org/presentationml/2006/main">
  <p:tag name="PA" val="v5.2.4"/>
</p:tagLst>
</file>

<file path=ppt/tags/tag392.xml><?xml version="1.0" encoding="utf-8"?>
<p:tagLst xmlns:a="http://schemas.openxmlformats.org/drawingml/2006/main" xmlns:r="http://schemas.openxmlformats.org/officeDocument/2006/relationships" xmlns:p="http://schemas.openxmlformats.org/presentationml/2006/main">
  <p:tag name="PA" val="v5.2.4"/>
</p:tagLst>
</file>

<file path=ppt/tags/tag393.xml><?xml version="1.0" encoding="utf-8"?>
<p:tagLst xmlns:a="http://schemas.openxmlformats.org/drawingml/2006/main" xmlns:r="http://schemas.openxmlformats.org/officeDocument/2006/relationships" xmlns:p="http://schemas.openxmlformats.org/presentationml/2006/main">
  <p:tag name="PA" val="v5.2.4"/>
</p:tagLst>
</file>

<file path=ppt/tags/tag394.xml><?xml version="1.0" encoding="utf-8"?>
<p:tagLst xmlns:a="http://schemas.openxmlformats.org/drawingml/2006/main" xmlns:r="http://schemas.openxmlformats.org/officeDocument/2006/relationships" xmlns:p="http://schemas.openxmlformats.org/presentationml/2006/main">
  <p:tag name="PA" val="v5.2.4"/>
</p:tagLst>
</file>

<file path=ppt/tags/tag395.xml><?xml version="1.0" encoding="utf-8"?>
<p:tagLst xmlns:a="http://schemas.openxmlformats.org/drawingml/2006/main" xmlns:r="http://schemas.openxmlformats.org/officeDocument/2006/relationships" xmlns:p="http://schemas.openxmlformats.org/presentationml/2006/main">
  <p:tag name="PA" val="v5.2.4"/>
</p:tagLst>
</file>

<file path=ppt/tags/tag396.xml><?xml version="1.0" encoding="utf-8"?>
<p:tagLst xmlns:a="http://schemas.openxmlformats.org/drawingml/2006/main" xmlns:r="http://schemas.openxmlformats.org/officeDocument/2006/relationships" xmlns:p="http://schemas.openxmlformats.org/presentationml/2006/main">
  <p:tag name="PA" val="v5.2.4"/>
</p:tagLst>
</file>

<file path=ppt/tags/tag397.xml><?xml version="1.0" encoding="utf-8"?>
<p:tagLst xmlns:a="http://schemas.openxmlformats.org/drawingml/2006/main" xmlns:r="http://schemas.openxmlformats.org/officeDocument/2006/relationships" xmlns:p="http://schemas.openxmlformats.org/presentationml/2006/main">
  <p:tag name="PA" val="v5.2.4"/>
</p:tagLst>
</file>

<file path=ppt/tags/tag398.xml><?xml version="1.0" encoding="utf-8"?>
<p:tagLst xmlns:a="http://schemas.openxmlformats.org/drawingml/2006/main" xmlns:r="http://schemas.openxmlformats.org/officeDocument/2006/relationships" xmlns:p="http://schemas.openxmlformats.org/presentationml/2006/main">
  <p:tag name="PA" val="v5.2.4"/>
</p:tagLst>
</file>

<file path=ppt/tags/tag39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00.xml><?xml version="1.0" encoding="utf-8"?>
<p:tagLst xmlns:a="http://schemas.openxmlformats.org/drawingml/2006/main" xmlns:r="http://schemas.openxmlformats.org/officeDocument/2006/relationships" xmlns:p="http://schemas.openxmlformats.org/presentationml/2006/main">
  <p:tag name="PA" val="v5.2.4"/>
</p:tagLst>
</file>

<file path=ppt/tags/tag401.xml><?xml version="1.0" encoding="utf-8"?>
<p:tagLst xmlns:a="http://schemas.openxmlformats.org/drawingml/2006/main" xmlns:r="http://schemas.openxmlformats.org/officeDocument/2006/relationships" xmlns:p="http://schemas.openxmlformats.org/presentationml/2006/main">
  <p:tag name="PA" val="v5.2.4"/>
</p:tagLst>
</file>

<file path=ppt/tags/tag402.xml><?xml version="1.0" encoding="utf-8"?>
<p:tagLst xmlns:a="http://schemas.openxmlformats.org/drawingml/2006/main" xmlns:r="http://schemas.openxmlformats.org/officeDocument/2006/relationships" xmlns:p="http://schemas.openxmlformats.org/presentationml/2006/main">
  <p:tag name="PA" val="v5.2.4"/>
</p:tagLst>
</file>

<file path=ppt/tags/tag403.xml><?xml version="1.0" encoding="utf-8"?>
<p:tagLst xmlns:a="http://schemas.openxmlformats.org/drawingml/2006/main" xmlns:r="http://schemas.openxmlformats.org/officeDocument/2006/relationships" xmlns:p="http://schemas.openxmlformats.org/presentationml/2006/main">
  <p:tag name="PA" val="v5.2.4"/>
</p:tagLst>
</file>

<file path=ppt/tags/tag404.xml><?xml version="1.0" encoding="utf-8"?>
<p:tagLst xmlns:a="http://schemas.openxmlformats.org/drawingml/2006/main" xmlns:r="http://schemas.openxmlformats.org/officeDocument/2006/relationships" xmlns:p="http://schemas.openxmlformats.org/presentationml/2006/main">
  <p:tag name="PA" val="v5.2.4"/>
</p:tagLst>
</file>

<file path=ppt/tags/tag405.xml><?xml version="1.0" encoding="utf-8"?>
<p:tagLst xmlns:a="http://schemas.openxmlformats.org/drawingml/2006/main" xmlns:r="http://schemas.openxmlformats.org/officeDocument/2006/relationships" xmlns:p="http://schemas.openxmlformats.org/presentationml/2006/main">
  <p:tag name="PA" val="v5.2.4"/>
</p:tagLst>
</file>

<file path=ppt/tags/tag406.xml><?xml version="1.0" encoding="utf-8"?>
<p:tagLst xmlns:a="http://schemas.openxmlformats.org/drawingml/2006/main" xmlns:r="http://schemas.openxmlformats.org/officeDocument/2006/relationships" xmlns:p="http://schemas.openxmlformats.org/presentationml/2006/main">
  <p:tag name="PA" val="v5.2.4"/>
</p:tagLst>
</file>

<file path=ppt/tags/tag407.xml><?xml version="1.0" encoding="utf-8"?>
<p:tagLst xmlns:a="http://schemas.openxmlformats.org/drawingml/2006/main" xmlns:r="http://schemas.openxmlformats.org/officeDocument/2006/relationships" xmlns:p="http://schemas.openxmlformats.org/presentationml/2006/main">
  <p:tag name="PA" val="v5.2.4"/>
</p:tagLst>
</file>

<file path=ppt/tags/tag408.xml><?xml version="1.0" encoding="utf-8"?>
<p:tagLst xmlns:a="http://schemas.openxmlformats.org/drawingml/2006/main" xmlns:r="http://schemas.openxmlformats.org/officeDocument/2006/relationships" xmlns:p="http://schemas.openxmlformats.org/presentationml/2006/main">
  <p:tag name="PA" val="v5.2.4"/>
</p:tagLst>
</file>

<file path=ppt/tags/tag409.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10.xml><?xml version="1.0" encoding="utf-8"?>
<p:tagLst xmlns:a="http://schemas.openxmlformats.org/drawingml/2006/main" xmlns:r="http://schemas.openxmlformats.org/officeDocument/2006/relationships" xmlns:p="http://schemas.openxmlformats.org/presentationml/2006/main">
  <p:tag name="PA" val="v5.2.4"/>
</p:tagLst>
</file>

<file path=ppt/tags/tag411.xml><?xml version="1.0" encoding="utf-8"?>
<p:tagLst xmlns:a="http://schemas.openxmlformats.org/drawingml/2006/main" xmlns:r="http://schemas.openxmlformats.org/officeDocument/2006/relationships" xmlns:p="http://schemas.openxmlformats.org/presentationml/2006/main">
  <p:tag name="PA" val="v5.2.4"/>
</p:tagLst>
</file>

<file path=ppt/tags/tag412.xml><?xml version="1.0" encoding="utf-8"?>
<p:tagLst xmlns:a="http://schemas.openxmlformats.org/drawingml/2006/main" xmlns:r="http://schemas.openxmlformats.org/officeDocument/2006/relationships" xmlns:p="http://schemas.openxmlformats.org/presentationml/2006/main">
  <p:tag name="PA" val="v5.2.4"/>
</p:tagLst>
</file>

<file path=ppt/tags/tag413.xml><?xml version="1.0" encoding="utf-8"?>
<p:tagLst xmlns:a="http://schemas.openxmlformats.org/drawingml/2006/main" xmlns:r="http://schemas.openxmlformats.org/officeDocument/2006/relationships" xmlns:p="http://schemas.openxmlformats.org/presentationml/2006/main">
  <p:tag name="PA" val="v5.2.4"/>
</p:tagLst>
</file>

<file path=ppt/tags/tag414.xml><?xml version="1.0" encoding="utf-8"?>
<p:tagLst xmlns:a="http://schemas.openxmlformats.org/drawingml/2006/main" xmlns:r="http://schemas.openxmlformats.org/officeDocument/2006/relationships" xmlns:p="http://schemas.openxmlformats.org/presentationml/2006/main">
  <p:tag name="PA" val="v5.2.4"/>
</p:tagLst>
</file>

<file path=ppt/tags/tag415.xml><?xml version="1.0" encoding="utf-8"?>
<p:tagLst xmlns:a="http://schemas.openxmlformats.org/drawingml/2006/main" xmlns:r="http://schemas.openxmlformats.org/officeDocument/2006/relationships" xmlns:p="http://schemas.openxmlformats.org/presentationml/2006/main">
  <p:tag name="PA" val="v5.2.4"/>
</p:tagLst>
</file>

<file path=ppt/tags/tag416.xml><?xml version="1.0" encoding="utf-8"?>
<p:tagLst xmlns:a="http://schemas.openxmlformats.org/drawingml/2006/main" xmlns:r="http://schemas.openxmlformats.org/officeDocument/2006/relationships" xmlns:p="http://schemas.openxmlformats.org/presentationml/2006/main">
  <p:tag name="PA" val="v5.2.4"/>
</p:tagLst>
</file>

<file path=ppt/tags/tag417.xml><?xml version="1.0" encoding="utf-8"?>
<p:tagLst xmlns:a="http://schemas.openxmlformats.org/drawingml/2006/main" xmlns:r="http://schemas.openxmlformats.org/officeDocument/2006/relationships" xmlns:p="http://schemas.openxmlformats.org/presentationml/2006/main">
  <p:tag name="PA" val="v5.2.4"/>
</p:tagLst>
</file>

<file path=ppt/tags/tag418.xml><?xml version="1.0" encoding="utf-8"?>
<p:tagLst xmlns:a="http://schemas.openxmlformats.org/drawingml/2006/main" xmlns:r="http://schemas.openxmlformats.org/officeDocument/2006/relationships" xmlns:p="http://schemas.openxmlformats.org/presentationml/2006/main">
  <p:tag name="PA" val="v5.2.4"/>
</p:tagLst>
</file>

<file path=ppt/tags/tag419.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20.xml><?xml version="1.0" encoding="utf-8"?>
<p:tagLst xmlns:a="http://schemas.openxmlformats.org/drawingml/2006/main" xmlns:r="http://schemas.openxmlformats.org/officeDocument/2006/relationships" xmlns:p="http://schemas.openxmlformats.org/presentationml/2006/main">
  <p:tag name="PA" val="v5.2.4"/>
</p:tagLst>
</file>

<file path=ppt/tags/tag421.xml><?xml version="1.0" encoding="utf-8"?>
<p:tagLst xmlns:a="http://schemas.openxmlformats.org/drawingml/2006/main" xmlns:r="http://schemas.openxmlformats.org/officeDocument/2006/relationships" xmlns:p="http://schemas.openxmlformats.org/presentationml/2006/main">
  <p:tag name="PA" val="v5.2.4"/>
</p:tagLst>
</file>

<file path=ppt/tags/tag422.xml><?xml version="1.0" encoding="utf-8"?>
<p:tagLst xmlns:a="http://schemas.openxmlformats.org/drawingml/2006/main" xmlns:r="http://schemas.openxmlformats.org/officeDocument/2006/relationships" xmlns:p="http://schemas.openxmlformats.org/presentationml/2006/main">
  <p:tag name="PA" val="v5.2.4"/>
</p:tagLst>
</file>

<file path=ppt/tags/tag423.xml><?xml version="1.0" encoding="utf-8"?>
<p:tagLst xmlns:a="http://schemas.openxmlformats.org/drawingml/2006/main" xmlns:r="http://schemas.openxmlformats.org/officeDocument/2006/relationships" xmlns:p="http://schemas.openxmlformats.org/presentationml/2006/main">
  <p:tag name="PA" val="v5.2.4"/>
</p:tagLst>
</file>

<file path=ppt/tags/tag424.xml><?xml version="1.0" encoding="utf-8"?>
<p:tagLst xmlns:a="http://schemas.openxmlformats.org/drawingml/2006/main" xmlns:r="http://schemas.openxmlformats.org/officeDocument/2006/relationships" xmlns:p="http://schemas.openxmlformats.org/presentationml/2006/main">
  <p:tag name="PA" val="v5.2.4"/>
</p:tagLst>
</file>

<file path=ppt/tags/tag425.xml><?xml version="1.0" encoding="utf-8"?>
<p:tagLst xmlns:a="http://schemas.openxmlformats.org/drawingml/2006/main" xmlns:r="http://schemas.openxmlformats.org/officeDocument/2006/relationships" xmlns:p="http://schemas.openxmlformats.org/presentationml/2006/main">
  <p:tag name="PA" val="v5.2.4"/>
</p:tagLst>
</file>

<file path=ppt/tags/tag426.xml><?xml version="1.0" encoding="utf-8"?>
<p:tagLst xmlns:a="http://schemas.openxmlformats.org/drawingml/2006/main" xmlns:r="http://schemas.openxmlformats.org/officeDocument/2006/relationships" xmlns:p="http://schemas.openxmlformats.org/presentationml/2006/main">
  <p:tag name="PA" val="v5.2.4"/>
</p:tagLst>
</file>

<file path=ppt/tags/tag427.xml><?xml version="1.0" encoding="utf-8"?>
<p:tagLst xmlns:a="http://schemas.openxmlformats.org/drawingml/2006/main" xmlns:r="http://schemas.openxmlformats.org/officeDocument/2006/relationships" xmlns:p="http://schemas.openxmlformats.org/presentationml/2006/main">
  <p:tag name="PA" val="v5.2.4"/>
</p:tagLst>
</file>

<file path=ppt/tags/tag428.xml><?xml version="1.0" encoding="utf-8"?>
<p:tagLst xmlns:a="http://schemas.openxmlformats.org/drawingml/2006/main" xmlns:r="http://schemas.openxmlformats.org/officeDocument/2006/relationships" xmlns:p="http://schemas.openxmlformats.org/presentationml/2006/main">
  <p:tag name="PA" val="v5.2.4"/>
</p:tagLst>
</file>

<file path=ppt/tags/tag429.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30.xml><?xml version="1.0" encoding="utf-8"?>
<p:tagLst xmlns:a="http://schemas.openxmlformats.org/drawingml/2006/main" xmlns:r="http://schemas.openxmlformats.org/officeDocument/2006/relationships" xmlns:p="http://schemas.openxmlformats.org/presentationml/2006/main">
  <p:tag name="PA" val="v5.2.4"/>
</p:tagLst>
</file>

<file path=ppt/tags/tag431.xml><?xml version="1.0" encoding="utf-8"?>
<p:tagLst xmlns:a="http://schemas.openxmlformats.org/drawingml/2006/main" xmlns:r="http://schemas.openxmlformats.org/officeDocument/2006/relationships" xmlns:p="http://schemas.openxmlformats.org/presentationml/2006/main">
  <p:tag name="PA" val="v5.2.4"/>
</p:tagLst>
</file>

<file path=ppt/tags/tag432.xml><?xml version="1.0" encoding="utf-8"?>
<p:tagLst xmlns:a="http://schemas.openxmlformats.org/drawingml/2006/main" xmlns:r="http://schemas.openxmlformats.org/officeDocument/2006/relationships" xmlns:p="http://schemas.openxmlformats.org/presentationml/2006/main">
  <p:tag name="PA" val="v5.2.4"/>
</p:tagLst>
</file>

<file path=ppt/tags/tag433.xml><?xml version="1.0" encoding="utf-8"?>
<p:tagLst xmlns:a="http://schemas.openxmlformats.org/drawingml/2006/main" xmlns:r="http://schemas.openxmlformats.org/officeDocument/2006/relationships" xmlns:p="http://schemas.openxmlformats.org/presentationml/2006/main">
  <p:tag name="PA" val="v5.2.4"/>
</p:tagLst>
</file>

<file path=ppt/tags/tag434.xml><?xml version="1.0" encoding="utf-8"?>
<p:tagLst xmlns:a="http://schemas.openxmlformats.org/drawingml/2006/main" xmlns:r="http://schemas.openxmlformats.org/officeDocument/2006/relationships" xmlns:p="http://schemas.openxmlformats.org/presentationml/2006/main">
  <p:tag name="PA" val="v5.2.4"/>
</p:tagLst>
</file>

<file path=ppt/tags/tag435.xml><?xml version="1.0" encoding="utf-8"?>
<p:tagLst xmlns:a="http://schemas.openxmlformats.org/drawingml/2006/main" xmlns:r="http://schemas.openxmlformats.org/officeDocument/2006/relationships" xmlns:p="http://schemas.openxmlformats.org/presentationml/2006/main">
  <p:tag name="PA" val="v5.2.4"/>
</p:tagLst>
</file>

<file path=ppt/tags/tag436.xml><?xml version="1.0" encoding="utf-8"?>
<p:tagLst xmlns:a="http://schemas.openxmlformats.org/drawingml/2006/main" xmlns:r="http://schemas.openxmlformats.org/officeDocument/2006/relationships" xmlns:p="http://schemas.openxmlformats.org/presentationml/2006/main">
  <p:tag name="PA" val="v5.2.4"/>
</p:tagLst>
</file>

<file path=ppt/tags/tag437.xml><?xml version="1.0" encoding="utf-8"?>
<p:tagLst xmlns:a="http://schemas.openxmlformats.org/drawingml/2006/main" xmlns:r="http://schemas.openxmlformats.org/officeDocument/2006/relationships" xmlns:p="http://schemas.openxmlformats.org/presentationml/2006/main">
  <p:tag name="PA" val="v5.2.4"/>
</p:tagLst>
</file>

<file path=ppt/tags/tag438.xml><?xml version="1.0" encoding="utf-8"?>
<p:tagLst xmlns:a="http://schemas.openxmlformats.org/drawingml/2006/main" xmlns:r="http://schemas.openxmlformats.org/officeDocument/2006/relationships" xmlns:p="http://schemas.openxmlformats.org/presentationml/2006/main">
  <p:tag name="PA" val="v5.2.4"/>
</p:tagLst>
</file>

<file path=ppt/tags/tag439.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40.xml><?xml version="1.0" encoding="utf-8"?>
<p:tagLst xmlns:a="http://schemas.openxmlformats.org/drawingml/2006/main" xmlns:r="http://schemas.openxmlformats.org/officeDocument/2006/relationships" xmlns:p="http://schemas.openxmlformats.org/presentationml/2006/main">
  <p:tag name="PA" val="v5.2.4"/>
</p:tagLst>
</file>

<file path=ppt/tags/tag441.xml><?xml version="1.0" encoding="utf-8"?>
<p:tagLst xmlns:a="http://schemas.openxmlformats.org/drawingml/2006/main" xmlns:r="http://schemas.openxmlformats.org/officeDocument/2006/relationships" xmlns:p="http://schemas.openxmlformats.org/presentationml/2006/main">
  <p:tag name="PA" val="v5.2.4"/>
</p:tagLst>
</file>

<file path=ppt/tags/tag442.xml><?xml version="1.0" encoding="utf-8"?>
<p:tagLst xmlns:a="http://schemas.openxmlformats.org/drawingml/2006/main" xmlns:r="http://schemas.openxmlformats.org/officeDocument/2006/relationships" xmlns:p="http://schemas.openxmlformats.org/presentationml/2006/main">
  <p:tag name="PA" val="v5.2.4"/>
</p:tagLst>
</file>

<file path=ppt/tags/tag443.xml><?xml version="1.0" encoding="utf-8"?>
<p:tagLst xmlns:a="http://schemas.openxmlformats.org/drawingml/2006/main" xmlns:r="http://schemas.openxmlformats.org/officeDocument/2006/relationships" xmlns:p="http://schemas.openxmlformats.org/presentationml/2006/main">
  <p:tag name="PA" val="v5.2.4"/>
</p:tagLst>
</file>

<file path=ppt/tags/tag444.xml><?xml version="1.0" encoding="utf-8"?>
<p:tagLst xmlns:a="http://schemas.openxmlformats.org/drawingml/2006/main" xmlns:r="http://schemas.openxmlformats.org/officeDocument/2006/relationships" xmlns:p="http://schemas.openxmlformats.org/presentationml/2006/main">
  <p:tag name="PA" val="v5.2.4"/>
</p:tagLst>
</file>

<file path=ppt/tags/tag445.xml><?xml version="1.0" encoding="utf-8"?>
<p:tagLst xmlns:a="http://schemas.openxmlformats.org/drawingml/2006/main" xmlns:r="http://schemas.openxmlformats.org/officeDocument/2006/relationships" xmlns:p="http://schemas.openxmlformats.org/presentationml/2006/main">
  <p:tag name="PA" val="v5.2.4"/>
</p:tagLst>
</file>

<file path=ppt/tags/tag446.xml><?xml version="1.0" encoding="utf-8"?>
<p:tagLst xmlns:a="http://schemas.openxmlformats.org/drawingml/2006/main" xmlns:r="http://schemas.openxmlformats.org/officeDocument/2006/relationships" xmlns:p="http://schemas.openxmlformats.org/presentationml/2006/main">
  <p:tag name="PA" val="v5.2.4"/>
</p:tagLst>
</file>

<file path=ppt/tags/tag447.xml><?xml version="1.0" encoding="utf-8"?>
<p:tagLst xmlns:a="http://schemas.openxmlformats.org/drawingml/2006/main" xmlns:r="http://schemas.openxmlformats.org/officeDocument/2006/relationships" xmlns:p="http://schemas.openxmlformats.org/presentationml/2006/main">
  <p:tag name="PA" val="v5.2.4"/>
</p:tagLst>
</file>

<file path=ppt/tags/tag448.xml><?xml version="1.0" encoding="utf-8"?>
<p:tagLst xmlns:a="http://schemas.openxmlformats.org/drawingml/2006/main" xmlns:r="http://schemas.openxmlformats.org/officeDocument/2006/relationships" xmlns:p="http://schemas.openxmlformats.org/presentationml/2006/main">
  <p:tag name="PA" val="v5.2.4"/>
</p:tagLst>
</file>

<file path=ppt/tags/tag449.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50.xml><?xml version="1.0" encoding="utf-8"?>
<p:tagLst xmlns:a="http://schemas.openxmlformats.org/drawingml/2006/main" xmlns:r="http://schemas.openxmlformats.org/officeDocument/2006/relationships" xmlns:p="http://schemas.openxmlformats.org/presentationml/2006/main">
  <p:tag name="PA" val="v5.2.4"/>
</p:tagLst>
</file>

<file path=ppt/tags/tag451.xml><?xml version="1.0" encoding="utf-8"?>
<p:tagLst xmlns:a="http://schemas.openxmlformats.org/drawingml/2006/main" xmlns:r="http://schemas.openxmlformats.org/officeDocument/2006/relationships" xmlns:p="http://schemas.openxmlformats.org/presentationml/2006/main">
  <p:tag name="PA" val="v5.2.4"/>
</p:tagLst>
</file>

<file path=ppt/tags/tag452.xml><?xml version="1.0" encoding="utf-8"?>
<p:tagLst xmlns:a="http://schemas.openxmlformats.org/drawingml/2006/main" xmlns:r="http://schemas.openxmlformats.org/officeDocument/2006/relationships" xmlns:p="http://schemas.openxmlformats.org/presentationml/2006/main">
  <p:tag name="PA" val="v5.2.4"/>
</p:tagLst>
</file>

<file path=ppt/tags/tag453.xml><?xml version="1.0" encoding="utf-8"?>
<p:tagLst xmlns:a="http://schemas.openxmlformats.org/drawingml/2006/main" xmlns:r="http://schemas.openxmlformats.org/officeDocument/2006/relationships" xmlns:p="http://schemas.openxmlformats.org/presentationml/2006/main">
  <p:tag name="PA" val="v5.2.4"/>
</p:tagLst>
</file>

<file path=ppt/tags/tag454.xml><?xml version="1.0" encoding="utf-8"?>
<p:tagLst xmlns:a="http://schemas.openxmlformats.org/drawingml/2006/main" xmlns:r="http://schemas.openxmlformats.org/officeDocument/2006/relationships" xmlns:p="http://schemas.openxmlformats.org/presentationml/2006/main">
  <p:tag name="PA" val="v5.2.4"/>
</p:tagLst>
</file>

<file path=ppt/tags/tag455.xml><?xml version="1.0" encoding="utf-8"?>
<p:tagLst xmlns:a="http://schemas.openxmlformats.org/drawingml/2006/main" xmlns:r="http://schemas.openxmlformats.org/officeDocument/2006/relationships" xmlns:p="http://schemas.openxmlformats.org/presentationml/2006/main">
  <p:tag name="PA" val="v5.2.4"/>
</p:tagLst>
</file>

<file path=ppt/tags/tag456.xml><?xml version="1.0" encoding="utf-8"?>
<p:tagLst xmlns:a="http://schemas.openxmlformats.org/drawingml/2006/main" xmlns:r="http://schemas.openxmlformats.org/officeDocument/2006/relationships" xmlns:p="http://schemas.openxmlformats.org/presentationml/2006/main">
  <p:tag name="PA" val="v5.2.4"/>
</p:tagLst>
</file>

<file path=ppt/tags/tag457.xml><?xml version="1.0" encoding="utf-8"?>
<p:tagLst xmlns:a="http://schemas.openxmlformats.org/drawingml/2006/main" xmlns:r="http://schemas.openxmlformats.org/officeDocument/2006/relationships" xmlns:p="http://schemas.openxmlformats.org/presentationml/2006/main">
  <p:tag name="PA" val="v5.2.4"/>
</p:tagLst>
</file>

<file path=ppt/tags/tag458.xml><?xml version="1.0" encoding="utf-8"?>
<p:tagLst xmlns:a="http://schemas.openxmlformats.org/drawingml/2006/main" xmlns:r="http://schemas.openxmlformats.org/officeDocument/2006/relationships" xmlns:p="http://schemas.openxmlformats.org/presentationml/2006/main">
  <p:tag name="PA" val="v5.2.4"/>
</p:tagLst>
</file>

<file path=ppt/tags/tag459.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60.xml><?xml version="1.0" encoding="utf-8"?>
<p:tagLst xmlns:a="http://schemas.openxmlformats.org/drawingml/2006/main" xmlns:r="http://schemas.openxmlformats.org/officeDocument/2006/relationships" xmlns:p="http://schemas.openxmlformats.org/presentationml/2006/main">
  <p:tag name="PA" val="v5.2.4"/>
</p:tagLst>
</file>

<file path=ppt/tags/tag461.xml><?xml version="1.0" encoding="utf-8"?>
<p:tagLst xmlns:a="http://schemas.openxmlformats.org/drawingml/2006/main" xmlns:r="http://schemas.openxmlformats.org/officeDocument/2006/relationships" xmlns:p="http://schemas.openxmlformats.org/presentationml/2006/main">
  <p:tag name="PA" val="v5.2.4"/>
</p:tagLst>
</file>

<file path=ppt/tags/tag462.xml><?xml version="1.0" encoding="utf-8"?>
<p:tagLst xmlns:a="http://schemas.openxmlformats.org/drawingml/2006/main" xmlns:r="http://schemas.openxmlformats.org/officeDocument/2006/relationships" xmlns:p="http://schemas.openxmlformats.org/presentationml/2006/main">
  <p:tag name="PA" val="v5.2.4"/>
</p:tagLst>
</file>

<file path=ppt/tags/tag463.xml><?xml version="1.0" encoding="utf-8"?>
<p:tagLst xmlns:a="http://schemas.openxmlformats.org/drawingml/2006/main" xmlns:r="http://schemas.openxmlformats.org/officeDocument/2006/relationships" xmlns:p="http://schemas.openxmlformats.org/presentationml/2006/main">
  <p:tag name="PA" val="v5.2.4"/>
</p:tagLst>
</file>

<file path=ppt/tags/tag464.xml><?xml version="1.0" encoding="utf-8"?>
<p:tagLst xmlns:a="http://schemas.openxmlformats.org/drawingml/2006/main" xmlns:r="http://schemas.openxmlformats.org/officeDocument/2006/relationships" xmlns:p="http://schemas.openxmlformats.org/presentationml/2006/main">
  <p:tag name="PA" val="v5.2.4"/>
</p:tagLst>
</file>

<file path=ppt/tags/tag465.xml><?xml version="1.0" encoding="utf-8"?>
<p:tagLst xmlns:a="http://schemas.openxmlformats.org/drawingml/2006/main" xmlns:r="http://schemas.openxmlformats.org/officeDocument/2006/relationships" xmlns:p="http://schemas.openxmlformats.org/presentationml/2006/main">
  <p:tag name="PA" val="v5.2.4"/>
</p:tagLst>
</file>

<file path=ppt/tags/tag466.xml><?xml version="1.0" encoding="utf-8"?>
<p:tagLst xmlns:a="http://schemas.openxmlformats.org/drawingml/2006/main" xmlns:r="http://schemas.openxmlformats.org/officeDocument/2006/relationships" xmlns:p="http://schemas.openxmlformats.org/presentationml/2006/main">
  <p:tag name="PA" val="v5.2.4"/>
</p:tagLst>
</file>

<file path=ppt/tags/tag467.xml><?xml version="1.0" encoding="utf-8"?>
<p:tagLst xmlns:a="http://schemas.openxmlformats.org/drawingml/2006/main" xmlns:r="http://schemas.openxmlformats.org/officeDocument/2006/relationships" xmlns:p="http://schemas.openxmlformats.org/presentationml/2006/main">
  <p:tag name="PA" val="v5.2.4"/>
</p:tagLst>
</file>

<file path=ppt/tags/tag468.xml><?xml version="1.0" encoding="utf-8"?>
<p:tagLst xmlns:a="http://schemas.openxmlformats.org/drawingml/2006/main" xmlns:r="http://schemas.openxmlformats.org/officeDocument/2006/relationships" xmlns:p="http://schemas.openxmlformats.org/presentationml/2006/main">
  <p:tag name="PA" val="v5.2.4"/>
</p:tagLst>
</file>

<file path=ppt/tags/tag469.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70.xml><?xml version="1.0" encoding="utf-8"?>
<p:tagLst xmlns:a="http://schemas.openxmlformats.org/drawingml/2006/main" xmlns:r="http://schemas.openxmlformats.org/officeDocument/2006/relationships" xmlns:p="http://schemas.openxmlformats.org/presentationml/2006/main">
  <p:tag name="PA" val="v5.2.4"/>
</p:tagLst>
</file>

<file path=ppt/tags/tag471.xml><?xml version="1.0" encoding="utf-8"?>
<p:tagLst xmlns:a="http://schemas.openxmlformats.org/drawingml/2006/main" xmlns:r="http://schemas.openxmlformats.org/officeDocument/2006/relationships" xmlns:p="http://schemas.openxmlformats.org/presentationml/2006/main">
  <p:tag name="PA" val="v5.2.4"/>
</p:tagLst>
</file>

<file path=ppt/tags/tag472.xml><?xml version="1.0" encoding="utf-8"?>
<p:tagLst xmlns:a="http://schemas.openxmlformats.org/drawingml/2006/main" xmlns:r="http://schemas.openxmlformats.org/officeDocument/2006/relationships" xmlns:p="http://schemas.openxmlformats.org/presentationml/2006/main">
  <p:tag name="PA" val="v5.2.4"/>
</p:tagLst>
</file>

<file path=ppt/tags/tag473.xml><?xml version="1.0" encoding="utf-8"?>
<p:tagLst xmlns:a="http://schemas.openxmlformats.org/drawingml/2006/main" xmlns:r="http://schemas.openxmlformats.org/officeDocument/2006/relationships" xmlns:p="http://schemas.openxmlformats.org/presentationml/2006/main">
  <p:tag name="PA" val="v5.2.4"/>
</p:tagLst>
</file>

<file path=ppt/tags/tag474.xml><?xml version="1.0" encoding="utf-8"?>
<p:tagLst xmlns:a="http://schemas.openxmlformats.org/drawingml/2006/main" xmlns:r="http://schemas.openxmlformats.org/officeDocument/2006/relationships" xmlns:p="http://schemas.openxmlformats.org/presentationml/2006/main">
  <p:tag name="PA" val="v5.2.4"/>
</p:tagLst>
</file>

<file path=ppt/tags/tag475.xml><?xml version="1.0" encoding="utf-8"?>
<p:tagLst xmlns:a="http://schemas.openxmlformats.org/drawingml/2006/main" xmlns:r="http://schemas.openxmlformats.org/officeDocument/2006/relationships" xmlns:p="http://schemas.openxmlformats.org/presentationml/2006/main">
  <p:tag name="PA" val="v5.2.4"/>
</p:tagLst>
</file>

<file path=ppt/tags/tag476.xml><?xml version="1.0" encoding="utf-8"?>
<p:tagLst xmlns:a="http://schemas.openxmlformats.org/drawingml/2006/main" xmlns:r="http://schemas.openxmlformats.org/officeDocument/2006/relationships" xmlns:p="http://schemas.openxmlformats.org/presentationml/2006/main">
  <p:tag name="PA" val="v5.2.4"/>
</p:tagLst>
</file>

<file path=ppt/tags/tag477.xml><?xml version="1.0" encoding="utf-8"?>
<p:tagLst xmlns:a="http://schemas.openxmlformats.org/drawingml/2006/main" xmlns:r="http://schemas.openxmlformats.org/officeDocument/2006/relationships" xmlns:p="http://schemas.openxmlformats.org/presentationml/2006/main">
  <p:tag name="PA" val="v5.2.4"/>
</p:tagLst>
</file>

<file path=ppt/tags/tag478.xml><?xml version="1.0" encoding="utf-8"?>
<p:tagLst xmlns:a="http://schemas.openxmlformats.org/drawingml/2006/main" xmlns:r="http://schemas.openxmlformats.org/officeDocument/2006/relationships" xmlns:p="http://schemas.openxmlformats.org/presentationml/2006/main">
  <p:tag name="PA" val="v5.2.4"/>
</p:tagLst>
</file>

<file path=ppt/tags/tag479.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80.xml><?xml version="1.0" encoding="utf-8"?>
<p:tagLst xmlns:a="http://schemas.openxmlformats.org/drawingml/2006/main" xmlns:r="http://schemas.openxmlformats.org/officeDocument/2006/relationships" xmlns:p="http://schemas.openxmlformats.org/presentationml/2006/main">
  <p:tag name="PA" val="v5.2.4"/>
</p:tagLst>
</file>

<file path=ppt/tags/tag481.xml><?xml version="1.0" encoding="utf-8"?>
<p:tagLst xmlns:a="http://schemas.openxmlformats.org/drawingml/2006/main" xmlns:r="http://schemas.openxmlformats.org/officeDocument/2006/relationships" xmlns:p="http://schemas.openxmlformats.org/presentationml/2006/main">
  <p:tag name="PA" val="v5.2.4"/>
</p:tagLst>
</file>

<file path=ppt/tags/tag482.xml><?xml version="1.0" encoding="utf-8"?>
<p:tagLst xmlns:a="http://schemas.openxmlformats.org/drawingml/2006/main" xmlns:r="http://schemas.openxmlformats.org/officeDocument/2006/relationships" xmlns:p="http://schemas.openxmlformats.org/presentationml/2006/main">
  <p:tag name="PA" val="v5.2.4"/>
</p:tagLst>
</file>

<file path=ppt/tags/tag483.xml><?xml version="1.0" encoding="utf-8"?>
<p:tagLst xmlns:a="http://schemas.openxmlformats.org/drawingml/2006/main" xmlns:r="http://schemas.openxmlformats.org/officeDocument/2006/relationships" xmlns:p="http://schemas.openxmlformats.org/presentationml/2006/main">
  <p:tag name="PA" val="v5.2.4"/>
</p:tagLst>
</file>

<file path=ppt/tags/tag484.xml><?xml version="1.0" encoding="utf-8"?>
<p:tagLst xmlns:a="http://schemas.openxmlformats.org/drawingml/2006/main" xmlns:r="http://schemas.openxmlformats.org/officeDocument/2006/relationships" xmlns:p="http://schemas.openxmlformats.org/presentationml/2006/main">
  <p:tag name="PA" val="v5.2.4"/>
</p:tagLst>
</file>

<file path=ppt/tags/tag485.xml><?xml version="1.0" encoding="utf-8"?>
<p:tagLst xmlns:a="http://schemas.openxmlformats.org/drawingml/2006/main" xmlns:r="http://schemas.openxmlformats.org/officeDocument/2006/relationships" xmlns:p="http://schemas.openxmlformats.org/presentationml/2006/main">
  <p:tag name="PA" val="v5.2.4"/>
</p:tagLst>
</file>

<file path=ppt/tags/tag486.xml><?xml version="1.0" encoding="utf-8"?>
<p:tagLst xmlns:a="http://schemas.openxmlformats.org/drawingml/2006/main" xmlns:r="http://schemas.openxmlformats.org/officeDocument/2006/relationships" xmlns:p="http://schemas.openxmlformats.org/presentationml/2006/main">
  <p:tag name="PA" val="v5.2.4"/>
</p:tagLst>
</file>

<file path=ppt/tags/tag487.xml><?xml version="1.0" encoding="utf-8"?>
<p:tagLst xmlns:a="http://schemas.openxmlformats.org/drawingml/2006/main" xmlns:r="http://schemas.openxmlformats.org/officeDocument/2006/relationships" xmlns:p="http://schemas.openxmlformats.org/presentationml/2006/main">
  <p:tag name="PA" val="v5.2.4"/>
</p:tagLst>
</file>

<file path=ppt/tags/tag488.xml><?xml version="1.0" encoding="utf-8"?>
<p:tagLst xmlns:a="http://schemas.openxmlformats.org/drawingml/2006/main" xmlns:r="http://schemas.openxmlformats.org/officeDocument/2006/relationships" xmlns:p="http://schemas.openxmlformats.org/presentationml/2006/main">
  <p:tag name="PA" val="v5.2.4"/>
</p:tagLst>
</file>

<file path=ppt/tags/tag489.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490.xml><?xml version="1.0" encoding="utf-8"?>
<p:tagLst xmlns:a="http://schemas.openxmlformats.org/drawingml/2006/main" xmlns:r="http://schemas.openxmlformats.org/officeDocument/2006/relationships" xmlns:p="http://schemas.openxmlformats.org/presentationml/2006/main">
  <p:tag name="PA" val="v5.2.4"/>
</p:tagLst>
</file>

<file path=ppt/tags/tag491.xml><?xml version="1.0" encoding="utf-8"?>
<p:tagLst xmlns:a="http://schemas.openxmlformats.org/drawingml/2006/main" xmlns:r="http://schemas.openxmlformats.org/officeDocument/2006/relationships" xmlns:p="http://schemas.openxmlformats.org/presentationml/2006/main">
  <p:tag name="PA" val="v5.2.4"/>
</p:tagLst>
</file>

<file path=ppt/tags/tag492.xml><?xml version="1.0" encoding="utf-8"?>
<p:tagLst xmlns:a="http://schemas.openxmlformats.org/drawingml/2006/main" xmlns:r="http://schemas.openxmlformats.org/officeDocument/2006/relationships" xmlns:p="http://schemas.openxmlformats.org/presentationml/2006/main">
  <p:tag name="PA" val="v5.2.4"/>
</p:tagLst>
</file>

<file path=ppt/tags/tag493.xml><?xml version="1.0" encoding="utf-8"?>
<p:tagLst xmlns:a="http://schemas.openxmlformats.org/drawingml/2006/main" xmlns:r="http://schemas.openxmlformats.org/officeDocument/2006/relationships" xmlns:p="http://schemas.openxmlformats.org/presentationml/2006/main">
  <p:tag name="PA" val="v5.2.4"/>
</p:tagLst>
</file>

<file path=ppt/tags/tag494.xml><?xml version="1.0" encoding="utf-8"?>
<p:tagLst xmlns:a="http://schemas.openxmlformats.org/drawingml/2006/main" xmlns:r="http://schemas.openxmlformats.org/officeDocument/2006/relationships" xmlns:p="http://schemas.openxmlformats.org/presentationml/2006/main">
  <p:tag name="PA" val="v5.2.4"/>
</p:tagLst>
</file>

<file path=ppt/tags/tag495.xml><?xml version="1.0" encoding="utf-8"?>
<p:tagLst xmlns:a="http://schemas.openxmlformats.org/drawingml/2006/main" xmlns:r="http://schemas.openxmlformats.org/officeDocument/2006/relationships" xmlns:p="http://schemas.openxmlformats.org/presentationml/2006/main">
  <p:tag name="PA" val="v5.2.4"/>
</p:tagLst>
</file>

<file path=ppt/tags/tag496.xml><?xml version="1.0" encoding="utf-8"?>
<p:tagLst xmlns:a="http://schemas.openxmlformats.org/drawingml/2006/main" xmlns:r="http://schemas.openxmlformats.org/officeDocument/2006/relationships" xmlns:p="http://schemas.openxmlformats.org/presentationml/2006/main">
  <p:tag name="PA" val="v5.2.4"/>
</p:tagLst>
</file>

<file path=ppt/tags/tag497.xml><?xml version="1.0" encoding="utf-8"?>
<p:tagLst xmlns:a="http://schemas.openxmlformats.org/drawingml/2006/main" xmlns:r="http://schemas.openxmlformats.org/officeDocument/2006/relationships" xmlns:p="http://schemas.openxmlformats.org/presentationml/2006/main">
  <p:tag name="PA" val="v5.2.4"/>
</p:tagLst>
</file>

<file path=ppt/tags/tag498.xml><?xml version="1.0" encoding="utf-8"?>
<p:tagLst xmlns:a="http://schemas.openxmlformats.org/drawingml/2006/main" xmlns:r="http://schemas.openxmlformats.org/officeDocument/2006/relationships" xmlns:p="http://schemas.openxmlformats.org/presentationml/2006/main">
  <p:tag name="PA" val="v5.2.4"/>
</p:tagLst>
</file>

<file path=ppt/tags/tag49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00.xml><?xml version="1.0" encoding="utf-8"?>
<p:tagLst xmlns:a="http://schemas.openxmlformats.org/drawingml/2006/main" xmlns:r="http://schemas.openxmlformats.org/officeDocument/2006/relationships" xmlns:p="http://schemas.openxmlformats.org/presentationml/2006/main">
  <p:tag name="PA" val="v5.2.4"/>
</p:tagLst>
</file>

<file path=ppt/tags/tag501.xml><?xml version="1.0" encoding="utf-8"?>
<p:tagLst xmlns:a="http://schemas.openxmlformats.org/drawingml/2006/main" xmlns:r="http://schemas.openxmlformats.org/officeDocument/2006/relationships" xmlns:p="http://schemas.openxmlformats.org/presentationml/2006/main">
  <p:tag name="PA" val="v5.2.4"/>
</p:tagLst>
</file>

<file path=ppt/tags/tag502.xml><?xml version="1.0" encoding="utf-8"?>
<p:tagLst xmlns:a="http://schemas.openxmlformats.org/drawingml/2006/main" xmlns:r="http://schemas.openxmlformats.org/officeDocument/2006/relationships" xmlns:p="http://schemas.openxmlformats.org/presentationml/2006/main">
  <p:tag name="PA" val="v5.2.4"/>
</p:tagLst>
</file>

<file path=ppt/tags/tag503.xml><?xml version="1.0" encoding="utf-8"?>
<p:tagLst xmlns:a="http://schemas.openxmlformats.org/drawingml/2006/main" xmlns:r="http://schemas.openxmlformats.org/officeDocument/2006/relationships" xmlns:p="http://schemas.openxmlformats.org/presentationml/2006/main">
  <p:tag name="PA" val="v5.2.4"/>
</p:tagLst>
</file>

<file path=ppt/tags/tag504.xml><?xml version="1.0" encoding="utf-8"?>
<p:tagLst xmlns:a="http://schemas.openxmlformats.org/drawingml/2006/main" xmlns:r="http://schemas.openxmlformats.org/officeDocument/2006/relationships" xmlns:p="http://schemas.openxmlformats.org/presentationml/2006/main">
  <p:tag name="PA" val="v5.2.4"/>
</p:tagLst>
</file>

<file path=ppt/tags/tag505.xml><?xml version="1.0" encoding="utf-8"?>
<p:tagLst xmlns:a="http://schemas.openxmlformats.org/drawingml/2006/main" xmlns:r="http://schemas.openxmlformats.org/officeDocument/2006/relationships" xmlns:p="http://schemas.openxmlformats.org/presentationml/2006/main">
  <p:tag name="PA" val="v5.2.4"/>
</p:tagLst>
</file>

<file path=ppt/tags/tag506.xml><?xml version="1.0" encoding="utf-8"?>
<p:tagLst xmlns:a="http://schemas.openxmlformats.org/drawingml/2006/main" xmlns:r="http://schemas.openxmlformats.org/officeDocument/2006/relationships" xmlns:p="http://schemas.openxmlformats.org/presentationml/2006/main">
  <p:tag name="PA" val="v5.2.4"/>
</p:tagLst>
</file>

<file path=ppt/tags/tag507.xml><?xml version="1.0" encoding="utf-8"?>
<p:tagLst xmlns:a="http://schemas.openxmlformats.org/drawingml/2006/main" xmlns:r="http://schemas.openxmlformats.org/officeDocument/2006/relationships" xmlns:p="http://schemas.openxmlformats.org/presentationml/2006/main">
  <p:tag name="PA" val="v5.2.4"/>
</p:tagLst>
</file>

<file path=ppt/tags/tag508.xml><?xml version="1.0" encoding="utf-8"?>
<p:tagLst xmlns:a="http://schemas.openxmlformats.org/drawingml/2006/main" xmlns:r="http://schemas.openxmlformats.org/officeDocument/2006/relationships" xmlns:p="http://schemas.openxmlformats.org/presentationml/2006/main">
  <p:tag name="PA" val="v5.2.4"/>
</p:tagLst>
</file>

<file path=ppt/tags/tag509.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10.xml><?xml version="1.0" encoding="utf-8"?>
<p:tagLst xmlns:a="http://schemas.openxmlformats.org/drawingml/2006/main" xmlns:r="http://schemas.openxmlformats.org/officeDocument/2006/relationships" xmlns:p="http://schemas.openxmlformats.org/presentationml/2006/main">
  <p:tag name="PA" val="v5.2.4"/>
</p:tagLst>
</file>

<file path=ppt/tags/tag511.xml><?xml version="1.0" encoding="utf-8"?>
<p:tagLst xmlns:a="http://schemas.openxmlformats.org/drawingml/2006/main" xmlns:r="http://schemas.openxmlformats.org/officeDocument/2006/relationships" xmlns:p="http://schemas.openxmlformats.org/presentationml/2006/main">
  <p:tag name="PA" val="v5.2.4"/>
</p:tagLst>
</file>

<file path=ppt/tags/tag512.xml><?xml version="1.0" encoding="utf-8"?>
<p:tagLst xmlns:a="http://schemas.openxmlformats.org/drawingml/2006/main" xmlns:r="http://schemas.openxmlformats.org/officeDocument/2006/relationships" xmlns:p="http://schemas.openxmlformats.org/presentationml/2006/main">
  <p:tag name="PA" val="v5.2.4"/>
</p:tagLst>
</file>

<file path=ppt/tags/tag513.xml><?xml version="1.0" encoding="utf-8"?>
<p:tagLst xmlns:a="http://schemas.openxmlformats.org/drawingml/2006/main" xmlns:r="http://schemas.openxmlformats.org/officeDocument/2006/relationships" xmlns:p="http://schemas.openxmlformats.org/presentationml/2006/main">
  <p:tag name="PA" val="v5.2.4"/>
</p:tagLst>
</file>

<file path=ppt/tags/tag514.xml><?xml version="1.0" encoding="utf-8"?>
<p:tagLst xmlns:a="http://schemas.openxmlformats.org/drawingml/2006/main" xmlns:r="http://schemas.openxmlformats.org/officeDocument/2006/relationships" xmlns:p="http://schemas.openxmlformats.org/presentationml/2006/main">
  <p:tag name="PA" val="v5.2.4"/>
</p:tagLst>
</file>

<file path=ppt/tags/tag515.xml><?xml version="1.0" encoding="utf-8"?>
<p:tagLst xmlns:a="http://schemas.openxmlformats.org/drawingml/2006/main" xmlns:r="http://schemas.openxmlformats.org/officeDocument/2006/relationships" xmlns:p="http://schemas.openxmlformats.org/presentationml/2006/main">
  <p:tag name="PA" val="v5.2.4"/>
</p:tagLst>
</file>

<file path=ppt/tags/tag516.xml><?xml version="1.0" encoding="utf-8"?>
<p:tagLst xmlns:a="http://schemas.openxmlformats.org/drawingml/2006/main" xmlns:r="http://schemas.openxmlformats.org/officeDocument/2006/relationships" xmlns:p="http://schemas.openxmlformats.org/presentationml/2006/main">
  <p:tag name="PA" val="v5.2.4"/>
</p:tagLst>
</file>

<file path=ppt/tags/tag517.xml><?xml version="1.0" encoding="utf-8"?>
<p:tagLst xmlns:a="http://schemas.openxmlformats.org/drawingml/2006/main" xmlns:r="http://schemas.openxmlformats.org/officeDocument/2006/relationships" xmlns:p="http://schemas.openxmlformats.org/presentationml/2006/main">
  <p:tag name="PA" val="v5.2.2"/>
</p:tagLst>
</file>

<file path=ppt/tags/tag518.xml><?xml version="1.0" encoding="utf-8"?>
<p:tagLst xmlns:a="http://schemas.openxmlformats.org/drawingml/2006/main" xmlns:r="http://schemas.openxmlformats.org/officeDocument/2006/relationships" xmlns:p="http://schemas.openxmlformats.org/presentationml/2006/main">
  <p:tag name="PA" val="v5.2.2"/>
</p:tagLst>
</file>

<file path=ppt/tags/tag519.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20.xml><?xml version="1.0" encoding="utf-8"?>
<p:tagLst xmlns:a="http://schemas.openxmlformats.org/drawingml/2006/main" xmlns:r="http://schemas.openxmlformats.org/officeDocument/2006/relationships" xmlns:p="http://schemas.openxmlformats.org/presentationml/2006/main">
  <p:tag name="PA" val="v5.2.2"/>
</p:tagLst>
</file>

<file path=ppt/tags/tag521.xml><?xml version="1.0" encoding="utf-8"?>
<p:tagLst xmlns:a="http://schemas.openxmlformats.org/drawingml/2006/main" xmlns:r="http://schemas.openxmlformats.org/officeDocument/2006/relationships" xmlns:p="http://schemas.openxmlformats.org/presentationml/2006/main">
  <p:tag name="PA" val="v5.2.2"/>
</p:tagLst>
</file>

<file path=ppt/tags/tag522.xml><?xml version="1.0" encoding="utf-8"?>
<p:tagLst xmlns:a="http://schemas.openxmlformats.org/drawingml/2006/main" xmlns:r="http://schemas.openxmlformats.org/officeDocument/2006/relationships" xmlns:p="http://schemas.openxmlformats.org/presentationml/2006/main">
  <p:tag name="PA" val="v5.2.2"/>
</p:tagLst>
</file>

<file path=ppt/tags/tag523.xml><?xml version="1.0" encoding="utf-8"?>
<p:tagLst xmlns:a="http://schemas.openxmlformats.org/drawingml/2006/main" xmlns:r="http://schemas.openxmlformats.org/officeDocument/2006/relationships" xmlns:p="http://schemas.openxmlformats.org/presentationml/2006/main">
  <p:tag name="PA" val="v5.2.2"/>
</p:tagLst>
</file>

<file path=ppt/tags/tag524.xml><?xml version="1.0" encoding="utf-8"?>
<p:tagLst xmlns:a="http://schemas.openxmlformats.org/drawingml/2006/main" xmlns:r="http://schemas.openxmlformats.org/officeDocument/2006/relationships" xmlns:p="http://schemas.openxmlformats.org/presentationml/2006/main">
  <p:tag name="PA" val="v5.2.2"/>
</p:tagLst>
</file>

<file path=ppt/tags/tag525.xml><?xml version="1.0" encoding="utf-8"?>
<p:tagLst xmlns:a="http://schemas.openxmlformats.org/drawingml/2006/main" xmlns:r="http://schemas.openxmlformats.org/officeDocument/2006/relationships" xmlns:p="http://schemas.openxmlformats.org/presentationml/2006/main">
  <p:tag name="PA" val="v5.2.2"/>
</p:tagLst>
</file>

<file path=ppt/tags/tag526.xml><?xml version="1.0" encoding="utf-8"?>
<p:tagLst xmlns:a="http://schemas.openxmlformats.org/drawingml/2006/main" xmlns:r="http://schemas.openxmlformats.org/officeDocument/2006/relationships" xmlns:p="http://schemas.openxmlformats.org/presentationml/2006/main">
  <p:tag name="PA" val="v5.2.2"/>
</p:tagLst>
</file>

<file path=ppt/tags/tag527.xml><?xml version="1.0" encoding="utf-8"?>
<p:tagLst xmlns:a="http://schemas.openxmlformats.org/drawingml/2006/main" xmlns:r="http://schemas.openxmlformats.org/officeDocument/2006/relationships" xmlns:p="http://schemas.openxmlformats.org/presentationml/2006/main">
  <p:tag name="PA" val="v5.2.2"/>
</p:tagLst>
</file>

<file path=ppt/tags/tag528.xml><?xml version="1.0" encoding="utf-8"?>
<p:tagLst xmlns:a="http://schemas.openxmlformats.org/drawingml/2006/main" xmlns:r="http://schemas.openxmlformats.org/officeDocument/2006/relationships" xmlns:p="http://schemas.openxmlformats.org/presentationml/2006/main">
  <p:tag name="PA" val="v5.2.2"/>
</p:tagLst>
</file>

<file path=ppt/tags/tag529.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30.xml><?xml version="1.0" encoding="utf-8"?>
<p:tagLst xmlns:a="http://schemas.openxmlformats.org/drawingml/2006/main" xmlns:r="http://schemas.openxmlformats.org/officeDocument/2006/relationships" xmlns:p="http://schemas.openxmlformats.org/presentationml/2006/main">
  <p:tag name="PA" val="v5.2.2"/>
</p:tagLst>
</file>

<file path=ppt/tags/tag531.xml><?xml version="1.0" encoding="utf-8"?>
<p:tagLst xmlns:a="http://schemas.openxmlformats.org/drawingml/2006/main" xmlns:r="http://schemas.openxmlformats.org/officeDocument/2006/relationships" xmlns:p="http://schemas.openxmlformats.org/presentationml/2006/main">
  <p:tag name="PA" val="v5.2.2"/>
</p:tagLst>
</file>

<file path=ppt/tags/tag532.xml><?xml version="1.0" encoding="utf-8"?>
<p:tagLst xmlns:a="http://schemas.openxmlformats.org/drawingml/2006/main" xmlns:r="http://schemas.openxmlformats.org/officeDocument/2006/relationships" xmlns:p="http://schemas.openxmlformats.org/presentationml/2006/main">
  <p:tag name="PA" val="v5.2.2"/>
</p:tagLst>
</file>

<file path=ppt/tags/tag533.xml><?xml version="1.0" encoding="utf-8"?>
<p:tagLst xmlns:a="http://schemas.openxmlformats.org/drawingml/2006/main" xmlns:r="http://schemas.openxmlformats.org/officeDocument/2006/relationships" xmlns:p="http://schemas.openxmlformats.org/presentationml/2006/main">
  <p:tag name="PA" val="v5.2.2"/>
</p:tagLst>
</file>

<file path=ppt/tags/tag534.xml><?xml version="1.0" encoding="utf-8"?>
<p:tagLst xmlns:a="http://schemas.openxmlformats.org/drawingml/2006/main" xmlns:r="http://schemas.openxmlformats.org/officeDocument/2006/relationships" xmlns:p="http://schemas.openxmlformats.org/presentationml/2006/main">
  <p:tag name="PA" val="v5.2.2"/>
</p:tagLst>
</file>

<file path=ppt/tags/tag535.xml><?xml version="1.0" encoding="utf-8"?>
<p:tagLst xmlns:a="http://schemas.openxmlformats.org/drawingml/2006/main" xmlns:r="http://schemas.openxmlformats.org/officeDocument/2006/relationships" xmlns:p="http://schemas.openxmlformats.org/presentationml/2006/main">
  <p:tag name="PA" val="v5.2.2"/>
</p:tagLst>
</file>

<file path=ppt/tags/tag536.xml><?xml version="1.0" encoding="utf-8"?>
<p:tagLst xmlns:a="http://schemas.openxmlformats.org/drawingml/2006/main" xmlns:r="http://schemas.openxmlformats.org/officeDocument/2006/relationships" xmlns:p="http://schemas.openxmlformats.org/presentationml/2006/main">
  <p:tag name="PA" val="v5.2.4"/>
</p:tagLst>
</file>

<file path=ppt/tags/tag537.xml><?xml version="1.0" encoding="utf-8"?>
<p:tagLst xmlns:a="http://schemas.openxmlformats.org/drawingml/2006/main" xmlns:r="http://schemas.openxmlformats.org/officeDocument/2006/relationships" xmlns:p="http://schemas.openxmlformats.org/presentationml/2006/main">
  <p:tag name="PA" val="v5.2.4"/>
</p:tagLst>
</file>

<file path=ppt/tags/tag538.xml><?xml version="1.0" encoding="utf-8"?>
<p:tagLst xmlns:a="http://schemas.openxmlformats.org/drawingml/2006/main" xmlns:r="http://schemas.openxmlformats.org/officeDocument/2006/relationships" xmlns:p="http://schemas.openxmlformats.org/presentationml/2006/main">
  <p:tag name="PA" val="v5.2.2"/>
</p:tagLst>
</file>

<file path=ppt/tags/tag539.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40.xml><?xml version="1.0" encoding="utf-8"?>
<p:tagLst xmlns:a="http://schemas.openxmlformats.org/drawingml/2006/main" xmlns:r="http://schemas.openxmlformats.org/officeDocument/2006/relationships" xmlns:p="http://schemas.openxmlformats.org/presentationml/2006/main">
  <p:tag name="PA" val="v5.2.4"/>
</p:tagLst>
</file>

<file path=ppt/tags/tag541.xml><?xml version="1.0" encoding="utf-8"?>
<p:tagLst xmlns:a="http://schemas.openxmlformats.org/drawingml/2006/main" xmlns:r="http://schemas.openxmlformats.org/officeDocument/2006/relationships" xmlns:p="http://schemas.openxmlformats.org/presentationml/2006/main">
  <p:tag name="PA" val="v5.2.4"/>
</p:tagLst>
</file>

<file path=ppt/tags/tag542.xml><?xml version="1.0" encoding="utf-8"?>
<p:tagLst xmlns:a="http://schemas.openxmlformats.org/drawingml/2006/main" xmlns:r="http://schemas.openxmlformats.org/officeDocument/2006/relationships" xmlns:p="http://schemas.openxmlformats.org/presentationml/2006/main">
  <p:tag name="PA" val="v5.2.4"/>
</p:tagLst>
</file>

<file path=ppt/tags/tag543.xml><?xml version="1.0" encoding="utf-8"?>
<p:tagLst xmlns:a="http://schemas.openxmlformats.org/drawingml/2006/main" xmlns:r="http://schemas.openxmlformats.org/officeDocument/2006/relationships" xmlns:p="http://schemas.openxmlformats.org/presentationml/2006/main">
  <p:tag name="PA" val="v5.2.4"/>
</p:tagLst>
</file>

<file path=ppt/tags/tag544.xml><?xml version="1.0" encoding="utf-8"?>
<p:tagLst xmlns:a="http://schemas.openxmlformats.org/drawingml/2006/main" xmlns:r="http://schemas.openxmlformats.org/officeDocument/2006/relationships" xmlns:p="http://schemas.openxmlformats.org/presentationml/2006/main">
  <p:tag name="PA" val="v5.2.2"/>
</p:tagLst>
</file>

<file path=ppt/tags/tag545.xml><?xml version="1.0" encoding="utf-8"?>
<p:tagLst xmlns:a="http://schemas.openxmlformats.org/drawingml/2006/main" xmlns:r="http://schemas.openxmlformats.org/officeDocument/2006/relationships" xmlns:p="http://schemas.openxmlformats.org/presentationml/2006/main">
  <p:tag name="PA" val="v5.2.2"/>
</p:tagLst>
</file>

<file path=ppt/tags/tag546.xml><?xml version="1.0" encoding="utf-8"?>
<p:tagLst xmlns:a="http://schemas.openxmlformats.org/drawingml/2006/main" xmlns:r="http://schemas.openxmlformats.org/officeDocument/2006/relationships" xmlns:p="http://schemas.openxmlformats.org/presentationml/2006/main">
  <p:tag name="PA" val="v5.2.2"/>
</p:tagLst>
</file>

<file path=ppt/tags/tag547.xml><?xml version="1.0" encoding="utf-8"?>
<p:tagLst xmlns:a="http://schemas.openxmlformats.org/drawingml/2006/main" xmlns:r="http://schemas.openxmlformats.org/officeDocument/2006/relationships" xmlns:p="http://schemas.openxmlformats.org/presentationml/2006/main">
  <p:tag name="PA" val="v5.2.2"/>
</p:tagLst>
</file>

<file path=ppt/tags/tag548.xml><?xml version="1.0" encoding="utf-8"?>
<p:tagLst xmlns:a="http://schemas.openxmlformats.org/drawingml/2006/main" xmlns:r="http://schemas.openxmlformats.org/officeDocument/2006/relationships" xmlns:p="http://schemas.openxmlformats.org/presentationml/2006/main">
  <p:tag name="PA" val="v5.2.2"/>
</p:tagLst>
</file>

<file path=ppt/tags/tag549.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50.xml><?xml version="1.0" encoding="utf-8"?>
<p:tagLst xmlns:a="http://schemas.openxmlformats.org/drawingml/2006/main" xmlns:r="http://schemas.openxmlformats.org/officeDocument/2006/relationships" xmlns:p="http://schemas.openxmlformats.org/presentationml/2006/main">
  <p:tag name="PA" val="v5.2.2"/>
</p:tagLst>
</file>

<file path=ppt/tags/tag551.xml><?xml version="1.0" encoding="utf-8"?>
<p:tagLst xmlns:a="http://schemas.openxmlformats.org/drawingml/2006/main" xmlns:r="http://schemas.openxmlformats.org/officeDocument/2006/relationships" xmlns:p="http://schemas.openxmlformats.org/presentationml/2006/main">
  <p:tag name="PA" val="v5.2.2"/>
</p:tagLst>
</file>

<file path=ppt/tags/tag552.xml><?xml version="1.0" encoding="utf-8"?>
<p:tagLst xmlns:a="http://schemas.openxmlformats.org/drawingml/2006/main" xmlns:r="http://schemas.openxmlformats.org/officeDocument/2006/relationships" xmlns:p="http://schemas.openxmlformats.org/presentationml/2006/main">
  <p:tag name="PA" val="v5.2.2"/>
</p:tagLst>
</file>

<file path=ppt/tags/tag553.xml><?xml version="1.0" encoding="utf-8"?>
<p:tagLst xmlns:a="http://schemas.openxmlformats.org/drawingml/2006/main" xmlns:r="http://schemas.openxmlformats.org/officeDocument/2006/relationships" xmlns:p="http://schemas.openxmlformats.org/presentationml/2006/main">
  <p:tag name="PA" val="v5.2.2"/>
</p:tagLst>
</file>

<file path=ppt/tags/tag554.xml><?xml version="1.0" encoding="utf-8"?>
<p:tagLst xmlns:a="http://schemas.openxmlformats.org/drawingml/2006/main" xmlns:r="http://schemas.openxmlformats.org/officeDocument/2006/relationships" xmlns:p="http://schemas.openxmlformats.org/presentationml/2006/main">
  <p:tag name="PA" val="v5.2.2"/>
</p:tagLst>
</file>

<file path=ppt/tags/tag555.xml><?xml version="1.0" encoding="utf-8"?>
<p:tagLst xmlns:a="http://schemas.openxmlformats.org/drawingml/2006/main" xmlns:r="http://schemas.openxmlformats.org/officeDocument/2006/relationships" xmlns:p="http://schemas.openxmlformats.org/presentationml/2006/main">
  <p:tag name="PA" val="v5.2.2"/>
</p:tagLst>
</file>

<file path=ppt/tags/tag556.xml><?xml version="1.0" encoding="utf-8"?>
<p:tagLst xmlns:a="http://schemas.openxmlformats.org/drawingml/2006/main" xmlns:r="http://schemas.openxmlformats.org/officeDocument/2006/relationships" xmlns:p="http://schemas.openxmlformats.org/presentationml/2006/main">
  <p:tag name="PA" val="v5.2.2"/>
</p:tagLst>
</file>

<file path=ppt/tags/tag557.xml><?xml version="1.0" encoding="utf-8"?>
<p:tagLst xmlns:a="http://schemas.openxmlformats.org/drawingml/2006/main" xmlns:r="http://schemas.openxmlformats.org/officeDocument/2006/relationships" xmlns:p="http://schemas.openxmlformats.org/presentationml/2006/main">
  <p:tag name="PA" val="v5.2.2"/>
</p:tagLst>
</file>

<file path=ppt/tags/tag558.xml><?xml version="1.0" encoding="utf-8"?>
<p:tagLst xmlns:a="http://schemas.openxmlformats.org/drawingml/2006/main" xmlns:r="http://schemas.openxmlformats.org/officeDocument/2006/relationships" xmlns:p="http://schemas.openxmlformats.org/presentationml/2006/main">
  <p:tag name="PA" val="v5.2.2"/>
</p:tagLst>
</file>

<file path=ppt/tags/tag559.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60.xml><?xml version="1.0" encoding="utf-8"?>
<p:tagLst xmlns:a="http://schemas.openxmlformats.org/drawingml/2006/main" xmlns:r="http://schemas.openxmlformats.org/officeDocument/2006/relationships" xmlns:p="http://schemas.openxmlformats.org/presentationml/2006/main">
  <p:tag name="PA" val="v5.2.2"/>
</p:tagLst>
</file>

<file path=ppt/tags/tag561.xml><?xml version="1.0" encoding="utf-8"?>
<p:tagLst xmlns:a="http://schemas.openxmlformats.org/drawingml/2006/main" xmlns:r="http://schemas.openxmlformats.org/officeDocument/2006/relationships" xmlns:p="http://schemas.openxmlformats.org/presentationml/2006/main">
  <p:tag name="PA" val="v5.2.2"/>
</p:tagLst>
</file>

<file path=ppt/tags/tag562.xml><?xml version="1.0" encoding="utf-8"?>
<p:tagLst xmlns:a="http://schemas.openxmlformats.org/drawingml/2006/main" xmlns:r="http://schemas.openxmlformats.org/officeDocument/2006/relationships" xmlns:p="http://schemas.openxmlformats.org/presentationml/2006/main">
  <p:tag name="PA" val="v5.2.2"/>
</p:tagLst>
</file>

<file path=ppt/tags/tag563.xml><?xml version="1.0" encoding="utf-8"?>
<p:tagLst xmlns:a="http://schemas.openxmlformats.org/drawingml/2006/main" xmlns:r="http://schemas.openxmlformats.org/officeDocument/2006/relationships" xmlns:p="http://schemas.openxmlformats.org/presentationml/2006/main">
  <p:tag name="PA" val="v5.2.2"/>
</p:tagLst>
</file>

<file path=ppt/tags/tag564.xml><?xml version="1.0" encoding="utf-8"?>
<p:tagLst xmlns:a="http://schemas.openxmlformats.org/drawingml/2006/main" xmlns:r="http://schemas.openxmlformats.org/officeDocument/2006/relationships" xmlns:p="http://schemas.openxmlformats.org/presentationml/2006/main">
  <p:tag name="PA" val="v5.2.4"/>
</p:tagLst>
</file>

<file path=ppt/tags/tag565.xml><?xml version="1.0" encoding="utf-8"?>
<p:tagLst xmlns:a="http://schemas.openxmlformats.org/drawingml/2006/main" xmlns:r="http://schemas.openxmlformats.org/officeDocument/2006/relationships" xmlns:p="http://schemas.openxmlformats.org/presentationml/2006/main">
  <p:tag name="PA" val="v5.2.4"/>
</p:tagLst>
</file>

<file path=ppt/tags/tag566.xml><?xml version="1.0" encoding="utf-8"?>
<p:tagLst xmlns:a="http://schemas.openxmlformats.org/drawingml/2006/main" xmlns:r="http://schemas.openxmlformats.org/officeDocument/2006/relationships" xmlns:p="http://schemas.openxmlformats.org/presentationml/2006/main">
  <p:tag name="PA" val="v5.2.4"/>
</p:tagLst>
</file>

<file path=ppt/tags/tag567.xml><?xml version="1.0" encoding="utf-8"?>
<p:tagLst xmlns:a="http://schemas.openxmlformats.org/drawingml/2006/main" xmlns:r="http://schemas.openxmlformats.org/officeDocument/2006/relationships" xmlns:p="http://schemas.openxmlformats.org/presentationml/2006/main">
  <p:tag name="PA" val="v5.2.4"/>
</p:tagLst>
</file>

<file path=ppt/tags/tag568.xml><?xml version="1.0" encoding="utf-8"?>
<p:tagLst xmlns:a="http://schemas.openxmlformats.org/drawingml/2006/main" xmlns:r="http://schemas.openxmlformats.org/officeDocument/2006/relationships" xmlns:p="http://schemas.openxmlformats.org/presentationml/2006/main">
  <p:tag name="PA" val="v5.2.4"/>
</p:tagLst>
</file>

<file path=ppt/tags/tag569.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70.xml><?xml version="1.0" encoding="utf-8"?>
<p:tagLst xmlns:a="http://schemas.openxmlformats.org/drawingml/2006/main" xmlns:r="http://schemas.openxmlformats.org/officeDocument/2006/relationships" xmlns:p="http://schemas.openxmlformats.org/presentationml/2006/main">
  <p:tag name="PA" val="v5.2.4"/>
</p:tagLst>
</file>

<file path=ppt/tags/tag571.xml><?xml version="1.0" encoding="utf-8"?>
<p:tagLst xmlns:a="http://schemas.openxmlformats.org/drawingml/2006/main" xmlns:r="http://schemas.openxmlformats.org/officeDocument/2006/relationships" xmlns:p="http://schemas.openxmlformats.org/presentationml/2006/main">
  <p:tag name="PA" val="v5.2.4"/>
</p:tagLst>
</file>

<file path=ppt/tags/tag572.xml><?xml version="1.0" encoding="utf-8"?>
<p:tagLst xmlns:a="http://schemas.openxmlformats.org/drawingml/2006/main" xmlns:r="http://schemas.openxmlformats.org/officeDocument/2006/relationships" xmlns:p="http://schemas.openxmlformats.org/presentationml/2006/main">
  <p:tag name="PA" val="v5.2.4"/>
</p:tagLst>
</file>

<file path=ppt/tags/tag573.xml><?xml version="1.0" encoding="utf-8"?>
<p:tagLst xmlns:a="http://schemas.openxmlformats.org/drawingml/2006/main" xmlns:r="http://schemas.openxmlformats.org/officeDocument/2006/relationships" xmlns:p="http://schemas.openxmlformats.org/presentationml/2006/main">
  <p:tag name="PA" val="v5.2.4"/>
</p:tagLst>
</file>

<file path=ppt/tags/tag574.xml><?xml version="1.0" encoding="utf-8"?>
<p:tagLst xmlns:a="http://schemas.openxmlformats.org/drawingml/2006/main" xmlns:r="http://schemas.openxmlformats.org/officeDocument/2006/relationships" xmlns:p="http://schemas.openxmlformats.org/presentationml/2006/main">
  <p:tag name="PA" val="v5.2.4"/>
</p:tagLst>
</file>

<file path=ppt/tags/tag575.xml><?xml version="1.0" encoding="utf-8"?>
<p:tagLst xmlns:a="http://schemas.openxmlformats.org/drawingml/2006/main" xmlns:r="http://schemas.openxmlformats.org/officeDocument/2006/relationships" xmlns:p="http://schemas.openxmlformats.org/presentationml/2006/main">
  <p:tag name="PA" val="v5.2.4"/>
</p:tagLst>
</file>

<file path=ppt/tags/tag576.xml><?xml version="1.0" encoding="utf-8"?>
<p:tagLst xmlns:a="http://schemas.openxmlformats.org/drawingml/2006/main" xmlns:r="http://schemas.openxmlformats.org/officeDocument/2006/relationships" xmlns:p="http://schemas.openxmlformats.org/presentationml/2006/main">
  <p:tag name="PA" val="v5.2.4"/>
</p:tagLst>
</file>

<file path=ppt/tags/tag577.xml><?xml version="1.0" encoding="utf-8"?>
<p:tagLst xmlns:a="http://schemas.openxmlformats.org/drawingml/2006/main" xmlns:r="http://schemas.openxmlformats.org/officeDocument/2006/relationships" xmlns:p="http://schemas.openxmlformats.org/presentationml/2006/main">
  <p:tag name="PA" val="v5.2.4"/>
</p:tagLst>
</file>

<file path=ppt/tags/tag578.xml><?xml version="1.0" encoding="utf-8"?>
<p:tagLst xmlns:a="http://schemas.openxmlformats.org/drawingml/2006/main" xmlns:r="http://schemas.openxmlformats.org/officeDocument/2006/relationships" xmlns:p="http://schemas.openxmlformats.org/presentationml/2006/main">
  <p:tag name="PA" val="v5.2.4"/>
</p:tagLst>
</file>

<file path=ppt/tags/tag579.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80.xml><?xml version="1.0" encoding="utf-8"?>
<p:tagLst xmlns:a="http://schemas.openxmlformats.org/drawingml/2006/main" xmlns:r="http://schemas.openxmlformats.org/officeDocument/2006/relationships" xmlns:p="http://schemas.openxmlformats.org/presentationml/2006/main">
  <p:tag name="PA" val="v5.2.4"/>
</p:tagLst>
</file>

<file path=ppt/tags/tag581.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PA" val="v5.2.4"/>
</p:tagLst>
</file>

<file path=ppt/tags/tag63.xml><?xml version="1.0" encoding="utf-8"?>
<p:tagLst xmlns:a="http://schemas.openxmlformats.org/drawingml/2006/main" xmlns:r="http://schemas.openxmlformats.org/officeDocument/2006/relationships" xmlns:p="http://schemas.openxmlformats.org/presentationml/2006/main">
  <p:tag name="PA" val="v5.2.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PA" val="v5.2.4"/>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PA" val="v5.2.4"/>
</p:tagLst>
</file>

<file path=ppt/tags/tag69.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70.xml><?xml version="1.0" encoding="utf-8"?>
<p:tagLst xmlns:a="http://schemas.openxmlformats.org/drawingml/2006/main" xmlns:r="http://schemas.openxmlformats.org/officeDocument/2006/relationships" xmlns:p="http://schemas.openxmlformats.org/presentationml/2006/main">
  <p:tag name="PA" val="v5.2.4"/>
</p:tagLst>
</file>

<file path=ppt/tags/tag71.xml><?xml version="1.0" encoding="utf-8"?>
<p:tagLst xmlns:a="http://schemas.openxmlformats.org/drawingml/2006/main" xmlns:r="http://schemas.openxmlformats.org/officeDocument/2006/relationships" xmlns:p="http://schemas.openxmlformats.org/presentationml/2006/main">
  <p:tag name="PA" val="v5.2.4"/>
</p:tagLst>
</file>

<file path=ppt/tags/tag72.xml><?xml version="1.0" encoding="utf-8"?>
<p:tagLst xmlns:a="http://schemas.openxmlformats.org/drawingml/2006/main" xmlns:r="http://schemas.openxmlformats.org/officeDocument/2006/relationships" xmlns:p="http://schemas.openxmlformats.org/presentationml/2006/main">
  <p:tag name="PA" val="v5.2.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PA" val="v5.2.4"/>
</p:tagLst>
</file>

<file path=ppt/tags/tag76.xml><?xml version="1.0" encoding="utf-8"?>
<p:tagLst xmlns:a="http://schemas.openxmlformats.org/drawingml/2006/main" xmlns:r="http://schemas.openxmlformats.org/officeDocument/2006/relationships" xmlns:p="http://schemas.openxmlformats.org/presentationml/2006/main">
  <p:tag name="PA" val="v5.2.4"/>
</p:tagLst>
</file>

<file path=ppt/tags/tag77.xml><?xml version="1.0" encoding="utf-8"?>
<p:tagLst xmlns:a="http://schemas.openxmlformats.org/drawingml/2006/main" xmlns:r="http://schemas.openxmlformats.org/officeDocument/2006/relationships" xmlns:p="http://schemas.openxmlformats.org/presentationml/2006/main">
  <p:tag name="PA" val="v5.2.4"/>
</p:tagLst>
</file>

<file path=ppt/tags/tag78.xml><?xml version="1.0" encoding="utf-8"?>
<p:tagLst xmlns:a="http://schemas.openxmlformats.org/drawingml/2006/main" xmlns:r="http://schemas.openxmlformats.org/officeDocument/2006/relationships" xmlns:p="http://schemas.openxmlformats.org/presentationml/2006/main">
  <p:tag name="PA" val="v5.2.4"/>
</p:tagLst>
</file>

<file path=ppt/tags/tag79.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PA" val="v5.2.4"/>
</p:tagLst>
</file>

<file path=ppt/tags/tag81.xml><?xml version="1.0" encoding="utf-8"?>
<p:tagLst xmlns:a="http://schemas.openxmlformats.org/drawingml/2006/main" xmlns:r="http://schemas.openxmlformats.org/officeDocument/2006/relationships" xmlns:p="http://schemas.openxmlformats.org/presentationml/2006/main">
  <p:tag name="PA" val="v5.2.4"/>
</p:tagLst>
</file>

<file path=ppt/tags/tag82.xml><?xml version="1.0" encoding="utf-8"?>
<p:tagLst xmlns:a="http://schemas.openxmlformats.org/drawingml/2006/main" xmlns:r="http://schemas.openxmlformats.org/officeDocument/2006/relationships" xmlns:p="http://schemas.openxmlformats.org/presentationml/2006/main">
  <p:tag name="PA" val="v5.2.4"/>
</p:tagLst>
</file>

<file path=ppt/tags/tag83.xml><?xml version="1.0" encoding="utf-8"?>
<p:tagLst xmlns:a="http://schemas.openxmlformats.org/drawingml/2006/main" xmlns:r="http://schemas.openxmlformats.org/officeDocument/2006/relationships" xmlns:p="http://schemas.openxmlformats.org/presentationml/2006/main">
  <p:tag name="PA" val="v5.2.4"/>
</p:tagLst>
</file>

<file path=ppt/tags/tag84.xml><?xml version="1.0" encoding="utf-8"?>
<p:tagLst xmlns:a="http://schemas.openxmlformats.org/drawingml/2006/main" xmlns:r="http://schemas.openxmlformats.org/officeDocument/2006/relationships" xmlns:p="http://schemas.openxmlformats.org/presentationml/2006/main">
  <p:tag name="PA" val="v5.2.4"/>
</p:tagLst>
</file>

<file path=ppt/tags/tag85.xml><?xml version="1.0" encoding="utf-8"?>
<p:tagLst xmlns:a="http://schemas.openxmlformats.org/drawingml/2006/main" xmlns:r="http://schemas.openxmlformats.org/officeDocument/2006/relationships" xmlns:p="http://schemas.openxmlformats.org/presentationml/2006/main">
  <p:tag name="PA" val="v5.2.4"/>
</p:tagLst>
</file>

<file path=ppt/tags/tag86.xml><?xml version="1.0" encoding="utf-8"?>
<p:tagLst xmlns:a="http://schemas.openxmlformats.org/drawingml/2006/main" xmlns:r="http://schemas.openxmlformats.org/officeDocument/2006/relationships" xmlns:p="http://schemas.openxmlformats.org/presentationml/2006/main">
  <p:tag name="PA" val="v5.2.4"/>
</p:tagLst>
</file>

<file path=ppt/tags/tag87.xml><?xml version="1.0" encoding="utf-8"?>
<p:tagLst xmlns:a="http://schemas.openxmlformats.org/drawingml/2006/main" xmlns:r="http://schemas.openxmlformats.org/officeDocument/2006/relationships" xmlns:p="http://schemas.openxmlformats.org/presentationml/2006/main">
  <p:tag name="PA" val="v5.2.4"/>
</p:tagLst>
</file>

<file path=ppt/tags/tag88.xml><?xml version="1.0" encoding="utf-8"?>
<p:tagLst xmlns:a="http://schemas.openxmlformats.org/drawingml/2006/main" xmlns:r="http://schemas.openxmlformats.org/officeDocument/2006/relationships" xmlns:p="http://schemas.openxmlformats.org/presentationml/2006/main">
  <p:tag name="PA" val="v5.2.4"/>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PA" val="v5.2.4"/>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PA" val="v5.2.4"/>
</p:tagLst>
</file>

<file path=ppt/tags/tag95.xml><?xml version="1.0" encoding="utf-8"?>
<p:tagLst xmlns:a="http://schemas.openxmlformats.org/drawingml/2006/main" xmlns:r="http://schemas.openxmlformats.org/officeDocument/2006/relationships" xmlns:p="http://schemas.openxmlformats.org/presentationml/2006/main">
  <p:tag name="PA" val="v5.2.4"/>
</p:tagLst>
</file>

<file path=ppt/tags/tag96.xml><?xml version="1.0" encoding="utf-8"?>
<p:tagLst xmlns:a="http://schemas.openxmlformats.org/drawingml/2006/main" xmlns:r="http://schemas.openxmlformats.org/officeDocument/2006/relationships" xmlns:p="http://schemas.openxmlformats.org/presentationml/2006/main">
  <p:tag name="PA" val="v5.2.4"/>
</p:tagLst>
</file>

<file path=ppt/tags/tag97.xml><?xml version="1.0" encoding="utf-8"?>
<p:tagLst xmlns:a="http://schemas.openxmlformats.org/drawingml/2006/main" xmlns:r="http://schemas.openxmlformats.org/officeDocument/2006/relationships" xmlns:p="http://schemas.openxmlformats.org/presentationml/2006/main">
  <p:tag name="PA" val="v5.2.4"/>
</p:tagLst>
</file>

<file path=ppt/tags/tag98.xml><?xml version="1.0" encoding="utf-8"?>
<p:tagLst xmlns:a="http://schemas.openxmlformats.org/drawingml/2006/main" xmlns:r="http://schemas.openxmlformats.org/officeDocument/2006/relationships" xmlns:p="http://schemas.openxmlformats.org/presentationml/2006/main">
  <p:tag name="PA" val="v5.2.4"/>
</p:tagLst>
</file>

<file path=ppt/tags/tag9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1830</Words>
  <Application>Microsoft Office PowerPoint</Application>
  <PresentationFormat>宽屏</PresentationFormat>
  <Paragraphs>274</Paragraphs>
  <Slides>26</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思源黑体 CN Bold</vt:lpstr>
      <vt:lpstr>思源黑体 CN Light</vt:lpstr>
      <vt:lpstr>思源黑体 CN Medium</vt:lpstr>
      <vt:lpstr>思源黑体 CN Normal</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2911536061@qq.com</dc:creator>
  <cp:lastModifiedBy> </cp:lastModifiedBy>
  <cp:revision>17</cp:revision>
  <dcterms:created xsi:type="dcterms:W3CDTF">2019-06-01T08:28:00Z</dcterms:created>
  <dcterms:modified xsi:type="dcterms:W3CDTF">2019-08-15T01:53:41Z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